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</p:sldMasterIdLst>
  <p:sldIdLst>
    <p:sldId id="256" r:id="rId3"/>
    <p:sldId id="258" r:id="rId4"/>
    <p:sldId id="261" r:id="rId5"/>
    <p:sldId id="263" r:id="rId6"/>
  </p:sldIdLst>
  <p:sldSz cx="4610100" cy="34607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4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68" d="100"/>
          <a:sy n="268" d="100"/>
        </p:scale>
        <p:origin x="204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BBA0CD-3B46-4D9F-AED5-62D590298F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52D95D4-D777-4C2E-848C-278696E5CDE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B65956-0F2A-4CDA-AB56-9338031F6DE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670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993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47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670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2993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712BB50-6DF7-47F8-8CF8-C7C0B1EA15E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7FCDCFC-EB2E-47BA-8944-48045863C80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A2CE969-1252-4761-AA30-31DEAD04DFF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8926C0B-06C0-470D-8834-5CE6E4EB624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DA22C27-276A-458B-89B2-ADA4F1F51B1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17F7342-D8C3-48A4-88C2-AADCC89F4CB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95400" y="-366480"/>
            <a:ext cx="885960" cy="182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85F72CC-DC27-48A0-9820-4E97C1178B4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0F01EA1-9376-44D7-8DA7-8803885BD23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2319BD5-B849-4C23-ACB5-4B096921791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0B4374E-BE84-47B7-9AE8-BAC17363895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CE25EB9-5C19-4F84-B3EB-9C9FFB85AE9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1C3BF61-2052-4618-9C7F-805A9F48B9B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3BDDA0E-07A1-446E-9151-CCE3890B6EF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1670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2993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347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1670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2993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3D7980C-441B-4100-A52C-03291352314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505B830-599D-451F-993D-C59EF6F3C20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B831BE-2814-46E4-AD1E-2CCA0B167AD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2C7694-013C-4556-B38B-461B15BBB0A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95400" y="-366480"/>
            <a:ext cx="885960" cy="182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890847-9A64-4F3B-AA2E-9F1409B5E23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E7FF338-7EF0-4818-8CB2-7517D15CBA6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BEA1F3F-457D-40DD-90F0-00A8AA9E53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ECA65-6441-44EA-9A88-17A9B9285E1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g object 16"/>
          <p:cNvPicPr/>
          <p:nvPr/>
        </p:nvPicPr>
        <p:blipFill>
          <a:blip r:embed="rId14"/>
          <a:stretch/>
        </p:blipFill>
        <p:spPr>
          <a:xfrm>
            <a:off x="3598200" y="3054960"/>
            <a:ext cx="780480" cy="231840"/>
          </a:xfrm>
          <a:prstGeom prst="rect">
            <a:avLst/>
          </a:prstGeom>
          <a:ln w="0">
            <a:noFill/>
          </a:ln>
        </p:spPr>
      </p:pic>
      <p:pic>
        <p:nvPicPr>
          <p:cNvPr id="8" name="bg object 17"/>
          <p:cNvPicPr/>
          <p:nvPr/>
        </p:nvPicPr>
        <p:blipFill>
          <a:blip r:embed="rId15"/>
          <a:stretch/>
        </p:blipFill>
        <p:spPr>
          <a:xfrm>
            <a:off x="181080" y="3054960"/>
            <a:ext cx="888480" cy="2318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20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>
          <a:xfrm>
            <a:off x="1567440" y="3218400"/>
            <a:ext cx="147492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>
          <a:xfrm>
            <a:off x="2304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33192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8DBBD15-E8D9-4196-B5CE-AC6EA43434D9}" type="slidenum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bg object 16"/>
          <p:cNvPicPr/>
          <p:nvPr/>
        </p:nvPicPr>
        <p:blipFill>
          <a:blip r:embed="rId14"/>
          <a:stretch/>
        </p:blipFill>
        <p:spPr>
          <a:xfrm>
            <a:off x="3598200" y="3054960"/>
            <a:ext cx="780480" cy="231840"/>
          </a:xfrm>
          <a:prstGeom prst="rect">
            <a:avLst/>
          </a:prstGeom>
          <a:ln w="0">
            <a:noFill/>
          </a:ln>
        </p:spPr>
      </p:pic>
      <p:pic>
        <p:nvPicPr>
          <p:cNvPr id="87" name="bg object 17"/>
          <p:cNvPicPr/>
          <p:nvPr/>
        </p:nvPicPr>
        <p:blipFill>
          <a:blip r:embed="rId15"/>
          <a:stretch/>
        </p:blipFill>
        <p:spPr>
          <a:xfrm>
            <a:off x="181080" y="3054960"/>
            <a:ext cx="888480" cy="23184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20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ftr" idx="7"/>
          </p:nvPr>
        </p:nvSpPr>
        <p:spPr>
          <a:xfrm>
            <a:off x="1567440" y="3218400"/>
            <a:ext cx="147492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8"/>
          </p:nvPr>
        </p:nvSpPr>
        <p:spPr>
          <a:xfrm>
            <a:off x="2304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sldNum" idx="9"/>
          </p:nvPr>
        </p:nvSpPr>
        <p:spPr>
          <a:xfrm>
            <a:off x="33192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AD7E78B-7DA9-4311-BF46-A86E2E454D92}" type="slidenum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230400" y="809640"/>
            <a:ext cx="4148640" cy="200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marL="358560" indent="-26892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17120" lvl="1" indent="-26892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075680" lvl="2" indent="-23904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434240" lvl="3" indent="-17928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792800" lvl="4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151360" lvl="5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509920" lvl="6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object 2"/>
          <p:cNvPicPr/>
          <p:nvPr/>
        </p:nvPicPr>
        <p:blipFill>
          <a:blip r:embed="rId2"/>
          <a:stretch/>
        </p:blipFill>
        <p:spPr>
          <a:xfrm>
            <a:off x="251640" y="175320"/>
            <a:ext cx="1116720" cy="29160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3"/>
          <p:cNvPicPr/>
          <p:nvPr/>
        </p:nvPicPr>
        <p:blipFill>
          <a:blip r:embed="rId3"/>
          <a:stretch/>
        </p:blipFill>
        <p:spPr>
          <a:xfrm>
            <a:off x="3352320" y="175320"/>
            <a:ext cx="980640" cy="291600"/>
          </a:xfrm>
          <a:prstGeom prst="rect">
            <a:avLst/>
          </a:prstGeom>
          <a:ln w="0">
            <a:noFill/>
          </a:ln>
        </p:spPr>
      </p:pic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47400" y="989640"/>
            <a:ext cx="3900240" cy="230760"/>
          </a:xfrm>
          <a:prstGeom prst="rect">
            <a:avLst/>
          </a:prstGeom>
          <a:noFill/>
          <a:ln w="0">
            <a:noFill/>
          </a:ln>
        </p:spPr>
        <p:txBody>
          <a:bodyPr lIns="0" tIns="1728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136"/>
              </a:spcBef>
              <a:buNone/>
            </a:pPr>
            <a:r>
              <a:rPr lang="en-US" sz="1400" b="1" strike="noStrike" spc="-12" dirty="0">
                <a:solidFill>
                  <a:srgbClr val="33258A"/>
                </a:solidFill>
                <a:highlight>
                  <a:srgbClr val="FFFF00"/>
                </a:highlight>
                <a:latin typeface="Lato Black"/>
              </a:rPr>
              <a:t>Title of the research</a:t>
            </a:r>
            <a:endParaRPr lang="en-US" sz="1400" b="0" strike="noStrike" spc="-1" dirty="0">
              <a:solidFill>
                <a:srgbClr val="000000"/>
              </a:solidFill>
              <a:highlight>
                <a:srgbClr val="FFFF00"/>
              </a:highlight>
              <a:latin typeface="Lato Black"/>
            </a:endParaRPr>
          </a:p>
        </p:txBody>
      </p:sp>
      <p:sp>
        <p:nvSpPr>
          <p:cNvPr id="132" name="object 5"/>
          <p:cNvSpPr/>
          <p:nvPr/>
        </p:nvSpPr>
        <p:spPr>
          <a:xfrm>
            <a:off x="347400" y="1325880"/>
            <a:ext cx="3900240" cy="44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1520" rIns="0" bIns="0" anchor="t">
            <a:spAutoFit/>
          </a:bodyPr>
          <a:lstStyle/>
          <a:p>
            <a:pPr marL="12600">
              <a:lnSpc>
                <a:spcPct val="100000"/>
              </a:lnSpc>
              <a:spcBef>
                <a:spcPts val="91"/>
              </a:spcBef>
            </a:pPr>
            <a:r>
              <a:rPr lang="en-US" sz="1100" b="0" i="1" strike="noStrike" spc="-12" dirty="0">
                <a:solidFill>
                  <a:srgbClr val="000000"/>
                </a:solidFill>
                <a:highlight>
                  <a:srgbClr val="FFFF00"/>
                </a:highlight>
                <a:latin typeface="Lato"/>
              </a:rPr>
              <a:t>Subtitle of your research (if any)</a:t>
            </a:r>
            <a:endParaRPr lang="en-US" sz="1100" b="0" strike="noStrike" spc="-1" dirty="0">
              <a:solidFill>
                <a:srgbClr val="000000"/>
              </a:solidFill>
              <a:highlight>
                <a:srgbClr val="FFFF00"/>
              </a:highlight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24"/>
              </a:spcBef>
            </a:pPr>
            <a:r>
              <a:rPr lang="fr-FR" sz="1000" b="0" strike="noStrike" spc="-21" dirty="0">
                <a:solidFill>
                  <a:srgbClr val="000000"/>
                </a:solidFill>
                <a:latin typeface="Lato"/>
              </a:rPr>
              <a:t>Cycle </a:t>
            </a:r>
            <a:r>
              <a:rPr lang="fr-FR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/>
              </a:rPr>
              <a:t>XL</a:t>
            </a:r>
            <a:endParaRPr lang="en-US" sz="1000" b="0" strike="noStrike" spc="-1" dirty="0">
              <a:solidFill>
                <a:srgbClr val="000000"/>
              </a:solidFill>
              <a:highlight>
                <a:srgbClr val="FFFF00"/>
              </a:highlight>
              <a:latin typeface="Arial"/>
            </a:endParaRPr>
          </a:p>
        </p:txBody>
      </p:sp>
      <p:sp>
        <p:nvSpPr>
          <p:cNvPr id="133" name="object 6"/>
          <p:cNvSpPr/>
          <p:nvPr/>
        </p:nvSpPr>
        <p:spPr>
          <a:xfrm>
            <a:off x="360000" y="2024280"/>
            <a:ext cx="3887640" cy="360"/>
          </a:xfrm>
          <a:custGeom>
            <a:avLst/>
            <a:gdLst>
              <a:gd name="textAreaLeft" fmla="*/ 0 w 3887640"/>
              <a:gd name="textAreaRight" fmla="*/ 3888000 w 388764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3888104">
                <a:moveTo>
                  <a:pt x="0" y="0"/>
                </a:moveTo>
                <a:lnTo>
                  <a:pt x="3888003" y="0"/>
                </a:lnTo>
              </a:path>
            </a:pathLst>
          </a:custGeom>
          <a:noFill/>
          <a:ln w="5054">
            <a:solidFill>
              <a:srgbClr val="33258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object 7"/>
          <p:cNvSpPr/>
          <p:nvPr/>
        </p:nvSpPr>
        <p:spPr>
          <a:xfrm>
            <a:off x="309240" y="2147040"/>
            <a:ext cx="3938400" cy="13101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240" rIns="0" bIns="0" anchor="t">
            <a:spAutoFit/>
          </a:bodyPr>
          <a:lstStyle/>
          <a:p>
            <a:pPr marL="50760">
              <a:spcBef>
                <a:spcPts val="96"/>
              </a:spcBef>
            </a:pPr>
            <a:r>
              <a:rPr lang="en-US" sz="1000" b="1" strike="noStrike" spc="-21" dirty="0">
                <a:solidFill>
                  <a:srgbClr val="534C7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PhD Candidate: </a:t>
            </a:r>
            <a:r>
              <a:rPr lang="en-US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Name SURNAME </a:t>
            </a:r>
          </a:p>
          <a:p>
            <a:pPr marL="50760">
              <a:spcBef>
                <a:spcPts val="96"/>
              </a:spcBef>
            </a:pPr>
            <a:endParaRPr lang="en-US" sz="1000" spc="-21" dirty="0">
              <a:solidFill>
                <a:srgbClr val="000000"/>
              </a:solidFill>
              <a:highlight>
                <a:srgbClr val="FFFF00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50760">
              <a:spcBef>
                <a:spcPts val="96"/>
              </a:spcBef>
            </a:pPr>
            <a:r>
              <a:rPr lang="en-GB" sz="1000" b="1" strike="noStrike" spc="-21" dirty="0">
                <a:solidFill>
                  <a:srgbClr val="534C7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Tutors</a:t>
            </a:r>
            <a:br>
              <a:rPr lang="en-GB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Title Name Surname of Tutor 1</a:t>
            </a:r>
            <a:br>
              <a:rPr lang="en-GB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Title Name Surname of Tutor 2</a:t>
            </a:r>
            <a:br>
              <a:rPr lang="en-GB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6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(Include all tutors here, clearly identifying the primary one. If your scholarship involves a collaboration with a company, be sure to include a company tutor)</a:t>
            </a:r>
          </a:p>
          <a:p>
            <a:pPr marL="50760">
              <a:lnSpc>
                <a:spcPct val="100000"/>
              </a:lnSpc>
              <a:spcBef>
                <a:spcPts val="96"/>
              </a:spcBef>
            </a:pPr>
            <a:r>
              <a:rPr lang="en-US" sz="1000" b="0" strike="noStrike" spc="-21" dirty="0">
                <a:solidFill>
                  <a:srgbClr val="000000"/>
                </a:solidFill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</a:t>
            </a:r>
            <a:endParaRPr lang="en-US" sz="1050" spc="-1" dirty="0">
              <a:solidFill>
                <a:srgbClr val="000000"/>
              </a:solidFill>
              <a:highlight>
                <a:srgbClr val="FFFF00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50760">
              <a:lnSpc>
                <a:spcPct val="100000"/>
              </a:lnSpc>
              <a:spcBef>
                <a:spcPts val="96"/>
              </a:spcBef>
            </a:pPr>
            <a:endParaRPr lang="en-US" sz="1050" b="0" strike="noStrike" spc="-1" baseline="37000" dirty="0">
              <a:solidFill>
                <a:srgbClr val="000000"/>
              </a:solidFill>
              <a:highlight>
                <a:srgbClr val="FFFF00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2686166" cy="39348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GB" sz="1200" b="1" strike="noStrike" spc="-32" dirty="0">
                <a:solidFill>
                  <a:srgbClr val="000000"/>
                </a:solidFill>
                <a:latin typeface="Lato Black"/>
              </a:rPr>
              <a:t>Description of the research program</a:t>
            </a:r>
            <a:endParaRPr lang="en-US" sz="1200" b="0" strike="noStrike" spc="-1" dirty="0">
              <a:solidFill>
                <a:srgbClr val="000000"/>
              </a:solidFill>
              <a:latin typeface="Lato Black"/>
            </a:endParaRPr>
          </a:p>
        </p:txBody>
      </p:sp>
      <p:sp>
        <p:nvSpPr>
          <p:cNvPr id="138" name="object 3"/>
          <p:cNvSpPr/>
          <p:nvPr/>
        </p:nvSpPr>
        <p:spPr>
          <a:xfrm>
            <a:off x="347400" y="698760"/>
            <a:ext cx="3835800" cy="23005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rIns="0" bIns="0" anchor="t">
            <a:spAutoFit/>
          </a:bodyPr>
          <a:lstStyle/>
          <a:p>
            <a:pPr marL="12600">
              <a:lnSpc>
                <a:spcPct val="102000"/>
              </a:lnSpc>
              <a:spcBef>
                <a:spcPts val="249"/>
              </a:spcBef>
            </a:pPr>
            <a:r>
              <a:rPr lang="en-GB" sz="1100" b="0" strike="noStrike" dirty="0">
                <a:solidFill>
                  <a:srgbClr val="000000"/>
                </a:solidFill>
                <a:latin typeface="Lato"/>
              </a:rPr>
              <a:t>In this slide insert a short description of your research program.</a:t>
            </a:r>
          </a:p>
          <a:p>
            <a:pPr marL="184050" indent="-171450">
              <a:lnSpc>
                <a:spcPct val="102000"/>
              </a:lnSpc>
              <a:spcBef>
                <a:spcPts val="249"/>
              </a:spcBef>
              <a:buFont typeface="Arial" panose="020B0604020202020204" pitchFamily="34" charset="0"/>
              <a:buChar char="•"/>
            </a:pPr>
            <a:r>
              <a:rPr lang="en-GB" sz="1100" b="0" strike="noStrike" dirty="0">
                <a:solidFill>
                  <a:srgbClr val="000000"/>
                </a:solidFill>
                <a:latin typeface="Lato"/>
              </a:rPr>
              <a:t>Explain the research goal and its relevance.</a:t>
            </a:r>
          </a:p>
          <a:p>
            <a:pPr marL="184050" indent="-171450">
              <a:lnSpc>
                <a:spcPct val="102000"/>
              </a:lnSpc>
              <a:spcBef>
                <a:spcPts val="249"/>
              </a:spcBef>
              <a:buFont typeface="Arial" panose="020B0604020202020204" pitchFamily="34" charset="0"/>
              <a:buChar char="•"/>
            </a:pPr>
            <a:r>
              <a:rPr lang="en-GB" sz="1100" b="0" strike="noStrike" dirty="0">
                <a:solidFill>
                  <a:srgbClr val="000000"/>
                </a:solidFill>
                <a:latin typeface="Lato"/>
              </a:rPr>
              <a:t>Mention key areas of focus and any innovative aspects.</a:t>
            </a:r>
          </a:p>
          <a:p>
            <a:pPr marL="184050" indent="-171450">
              <a:lnSpc>
                <a:spcPct val="102000"/>
              </a:lnSpc>
              <a:spcBef>
                <a:spcPts val="249"/>
              </a:spcBef>
              <a:buFont typeface="Arial" panose="020B0604020202020204" pitchFamily="34" charset="0"/>
              <a:buChar char="•"/>
            </a:pPr>
            <a:r>
              <a:rPr lang="en-GB" sz="1100" b="0" strike="noStrike" dirty="0">
                <a:solidFill>
                  <a:srgbClr val="000000"/>
                </a:solidFill>
                <a:latin typeface="Lato"/>
              </a:rPr>
              <a:t>Highlight collaboration with any company or external institutions.</a:t>
            </a:r>
          </a:p>
          <a:p>
            <a:pPr marL="12600">
              <a:lnSpc>
                <a:spcPct val="100000"/>
              </a:lnSpc>
              <a:spcBef>
                <a:spcPts val="1029"/>
              </a:spcBef>
            </a:pPr>
            <a:r>
              <a:rPr lang="en-US" sz="1000" b="1" strike="noStrike" spc="-12" dirty="0">
                <a:solidFill>
                  <a:srgbClr val="33258A"/>
                </a:solidFill>
                <a:highlight>
                  <a:srgbClr val="FFFF00"/>
                </a:highlight>
                <a:latin typeface="Lato"/>
              </a:rPr>
              <a:t>Important</a:t>
            </a:r>
            <a:endParaRPr lang="en-US" sz="1000" b="0" strike="noStrike" spc="-1" dirty="0">
              <a:solidFill>
                <a:srgbClr val="000000"/>
              </a:solidFill>
              <a:highlight>
                <a:srgbClr val="FFFF00"/>
              </a:highlight>
              <a:latin typeface="Lato"/>
            </a:endParaRPr>
          </a:p>
          <a:p>
            <a:pPr marL="12600">
              <a:lnSpc>
                <a:spcPts val="1349"/>
              </a:lnSpc>
              <a:spcBef>
                <a:spcPts val="54"/>
              </a:spcBef>
            </a:pPr>
            <a:r>
              <a:rPr lang="en-GB" sz="1100" b="0" i="1" strike="noStrike" dirty="0">
                <a:solidFill>
                  <a:srgbClr val="000000"/>
                </a:solidFill>
                <a:highlight>
                  <a:srgbClr val="FFFF00"/>
                </a:highlight>
                <a:latin typeface="Lato"/>
              </a:rPr>
              <a:t>The list of training activities and relative ECTS must </a:t>
            </a:r>
            <a:r>
              <a:rPr lang="en-GB" sz="1100" b="1" i="1" strike="noStrike" dirty="0">
                <a:solidFill>
                  <a:srgbClr val="000000"/>
                </a:solidFill>
                <a:highlight>
                  <a:srgbClr val="FFFF00"/>
                </a:highlight>
                <a:latin typeface="Lato"/>
              </a:rPr>
              <a:t>NOT</a:t>
            </a:r>
            <a:r>
              <a:rPr lang="en-GB" sz="1100" b="0" i="1" strike="noStrike" dirty="0">
                <a:solidFill>
                  <a:srgbClr val="000000"/>
                </a:solidFill>
                <a:highlight>
                  <a:srgbClr val="FFFF00"/>
                </a:highlight>
                <a:latin typeface="Lato"/>
              </a:rPr>
              <a:t> be included in this presentation as they are already in the full report. In the presentation, please focus on your research goal and planning.</a:t>
            </a:r>
          </a:p>
          <a:p>
            <a:pPr marL="12600">
              <a:lnSpc>
                <a:spcPts val="1349"/>
              </a:lnSpc>
              <a:spcBef>
                <a:spcPts val="54"/>
              </a:spcBef>
            </a:pPr>
            <a:endParaRPr lang="en-GB" sz="1100" i="1" dirty="0">
              <a:solidFill>
                <a:srgbClr val="000000"/>
              </a:solidFill>
              <a:latin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5399" y="63720"/>
            <a:ext cx="4224571" cy="59004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GB" sz="1200" b="1" strike="noStrike" spc="-32" dirty="0">
                <a:solidFill>
                  <a:srgbClr val="000000"/>
                </a:solidFill>
                <a:highlight>
                  <a:srgbClr val="FFFF00"/>
                </a:highlight>
                <a:latin typeface="Lato Black"/>
              </a:rPr>
              <a:t>Title of the first planned research activity</a:t>
            </a:r>
            <a:endParaRPr lang="en-US" sz="1200" b="0" strike="noStrike" spc="-1" dirty="0">
              <a:solidFill>
                <a:srgbClr val="000000"/>
              </a:solidFill>
              <a:highlight>
                <a:srgbClr val="FFFF00"/>
              </a:highlight>
              <a:latin typeface="Lato Black"/>
            </a:endParaRPr>
          </a:p>
        </p:txBody>
      </p:sp>
      <p:sp>
        <p:nvSpPr>
          <p:cNvPr id="136" name="object 3"/>
          <p:cNvSpPr/>
          <p:nvPr/>
        </p:nvSpPr>
        <p:spPr>
          <a:xfrm>
            <a:off x="321839" y="653760"/>
            <a:ext cx="2395783" cy="13511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840" rIns="0" bIns="0" anchor="t">
            <a:spAutoFit/>
          </a:bodyPr>
          <a:lstStyle/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1050" b="1" spc="-12" dirty="0">
                <a:solidFill>
                  <a:srgbClr val="33258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Period: </a:t>
            </a:r>
            <a:r>
              <a:rPr lang="en-US" sz="1050" spc="-12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November 2024 - May 2025</a:t>
            </a:r>
            <a:endParaRPr lang="en-US" sz="1050" strike="noStrike" spc="-1" dirty="0">
              <a:highlight>
                <a:srgbClr val="FFFF00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endParaRPr lang="en-GB" sz="1050" b="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GB" sz="1050" b="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Provide a </a:t>
            </a:r>
            <a:r>
              <a:rPr lang="en-GB" sz="105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concise</a:t>
            </a:r>
            <a:r>
              <a:rPr lang="en-GB" sz="1050" b="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overview of the first research activities you have planned to carry out in the future. Try to keep all planned research activities </a:t>
            </a:r>
            <a:r>
              <a:rPr lang="en-US" sz="1050" dirty="0"/>
              <a:t>within two to three slides</a:t>
            </a:r>
            <a:r>
              <a:rPr lang="en-GB" sz="1050" b="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endParaRPr lang="en-US" sz="1050" b="0" strike="noStrike" spc="-1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878EBBE-D1BA-4999-908F-D94EA325E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795" y="653761"/>
            <a:ext cx="1435176" cy="1586006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8FAE4E61-6FB9-AB35-E80E-9F8C79180914}"/>
              </a:ext>
            </a:extLst>
          </p:cNvPr>
          <p:cNvSpPr/>
          <p:nvPr/>
        </p:nvSpPr>
        <p:spPr>
          <a:xfrm>
            <a:off x="321838" y="2412813"/>
            <a:ext cx="3998133" cy="7618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840" rIns="0" bIns="0" anchor="t">
            <a:spAutoFit/>
          </a:bodyPr>
          <a:lstStyle/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800" b="0" strike="noStrike" spc="-1" dirty="0">
                <a:solidFill>
                  <a:srgbClr val="000000"/>
                </a:solidFill>
                <a:latin typeface="Lato"/>
              </a:rPr>
              <a:t>Y. Yorozu, M. Hirano, K. Oka, and Y. Tagawa, “Electron spectroscopy studies on magneto-optical media and plastic substrate interface,” IEEE Transl. J. Japan, vol. 2, pp. 740–741, August 1987 [Digest 9th Annual Conf. Magnetics Japan, p. 301, 1982].</a:t>
            </a: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800" b="0" strike="noStrike" spc="-1" dirty="0">
                <a:solidFill>
                  <a:srgbClr val="000000"/>
                </a:solidFill>
                <a:latin typeface="Lato"/>
              </a:rPr>
              <a:t>J. Yamato, (2022, June). Recognizing human action in time-sequential images using hidden Markov model. In CVPR. (accepted and to appear)</a:t>
            </a: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endParaRPr lang="en-US" sz="700" b="0" strike="noStrike" spc="-1" dirty="0">
              <a:solidFill>
                <a:srgbClr val="000000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18077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5399" y="63720"/>
            <a:ext cx="4224571" cy="59004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GB" sz="1200" b="1" strike="noStrike" spc="-32" dirty="0">
                <a:solidFill>
                  <a:srgbClr val="000000"/>
                </a:solidFill>
                <a:highlight>
                  <a:srgbClr val="FFFF00"/>
                </a:highlight>
                <a:latin typeface="Lato Black"/>
              </a:rPr>
              <a:t>Title of the second planned research activity</a:t>
            </a:r>
            <a:endParaRPr lang="en-US" sz="1200" b="0" strike="noStrike" spc="-1" dirty="0">
              <a:solidFill>
                <a:srgbClr val="000000"/>
              </a:solidFill>
              <a:highlight>
                <a:srgbClr val="FFFF00"/>
              </a:highlight>
              <a:latin typeface="Lato Black"/>
            </a:endParaRPr>
          </a:p>
        </p:txBody>
      </p:sp>
      <p:sp>
        <p:nvSpPr>
          <p:cNvPr id="136" name="object 3"/>
          <p:cNvSpPr/>
          <p:nvPr/>
        </p:nvSpPr>
        <p:spPr>
          <a:xfrm>
            <a:off x="321839" y="653760"/>
            <a:ext cx="3998132" cy="6792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840" rIns="0" bIns="0" anchor="t">
            <a:spAutoFit/>
          </a:bodyPr>
          <a:lstStyle/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1050" b="1" spc="-12" dirty="0">
                <a:solidFill>
                  <a:srgbClr val="33258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Period: </a:t>
            </a:r>
            <a:r>
              <a:rPr lang="en-US" sz="1050" spc="-12" dirty="0">
                <a:highlight>
                  <a:srgbClr val="FFFF00"/>
                </a:highligh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April 2024 - May 2025</a:t>
            </a:r>
            <a:endParaRPr lang="en-US" sz="1050" strike="noStrike" spc="-1" dirty="0">
              <a:highlight>
                <a:srgbClr val="FFFF00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endParaRPr lang="en-GB" sz="1050" b="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GB" sz="1050" b="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You can include as many additional slides as needed to cover your main planned research activities.</a:t>
            </a:r>
            <a:endParaRPr lang="en-US" sz="1050" b="0" strike="noStrike" spc="-1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FAE4E61-6FB9-AB35-E80E-9F8C79180914}"/>
              </a:ext>
            </a:extLst>
          </p:cNvPr>
          <p:cNvSpPr/>
          <p:nvPr/>
        </p:nvSpPr>
        <p:spPr>
          <a:xfrm>
            <a:off x="321838" y="2412813"/>
            <a:ext cx="3998133" cy="7618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840" rIns="0" bIns="0" anchor="t">
            <a:spAutoFit/>
          </a:bodyPr>
          <a:lstStyle/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800" b="0" strike="noStrike" spc="-1" dirty="0">
                <a:solidFill>
                  <a:srgbClr val="000000"/>
                </a:solidFill>
                <a:latin typeface="Lato"/>
              </a:rPr>
              <a:t>Y. Yorozu, M. Hirano, K. Oka, and Y. Tagawa, “Electron spectroscopy studies on magneto-optical media and plastic substrate interface,” IEEE Transl. J. Japan, vol. 2, pp. 740–741, August 1987 [Digest 9th Annual Conf. Magnetics Japan, p. 301, 1982].</a:t>
            </a: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800" b="0" strike="noStrike" spc="-1" dirty="0">
                <a:solidFill>
                  <a:srgbClr val="000000"/>
                </a:solidFill>
                <a:latin typeface="Lato"/>
              </a:rPr>
              <a:t>J. Yamato, (2022, June). Recognizing human action in time-sequential images using hidden Markov model. In CVPR. (accepted and to appear)</a:t>
            </a:r>
          </a:p>
          <a:p>
            <a:pPr marL="38160">
              <a:lnSpc>
                <a:spcPct val="102000"/>
              </a:lnSpc>
              <a:spcBef>
                <a:spcPts val="54"/>
              </a:spcBef>
            </a:pPr>
            <a:endParaRPr lang="en-US" sz="700" b="0" strike="noStrike" spc="-1" dirty="0">
              <a:solidFill>
                <a:srgbClr val="000000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62200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405</Words>
  <Application>Microsoft Office PowerPoint</Application>
  <PresentationFormat>Custom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Lato</vt:lpstr>
      <vt:lpstr>Lato Black</vt:lpstr>
      <vt:lpstr>Symbol</vt:lpstr>
      <vt:lpstr>Times New Roman</vt:lpstr>
      <vt:lpstr>Wingdings</vt:lpstr>
      <vt:lpstr>Office Theme</vt:lpstr>
      <vt:lpstr>Office Theme</vt:lpstr>
      <vt:lpstr>Title of the research</vt:lpstr>
      <vt:lpstr>Description of the research program</vt:lpstr>
      <vt:lpstr>Title of the first planned research activity</vt:lpstr>
      <vt:lpstr>Title of the second planned research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- Presentation Subtitle</dc:title>
  <dc:subject/>
  <dc:creator>Author1, Author2, Author3</dc:creator>
  <dc:description/>
  <cp:lastModifiedBy>Raffaele Carli</cp:lastModifiedBy>
  <cp:revision>8</cp:revision>
  <dcterms:created xsi:type="dcterms:W3CDTF">2024-08-22T11:18:04Z</dcterms:created>
  <dcterms:modified xsi:type="dcterms:W3CDTF">2024-10-30T23:45:09Z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2024-08-22T00:00:00Z</vt:filetime>
  </property>
  <property fmtid="{D5CDD505-2E9C-101B-9397-08002B2CF9AE}" pid="5" name="PTEX.Fullbanner">
    <vt:lpwstr>This is pdfTeX, Version 3.141592653-2.6-1.40.26 (TeX Live 2024) kpathsea version 6.4.0</vt:lpwstr>
  </property>
  <property fmtid="{D5CDD505-2E9C-101B-9397-08002B2CF9AE}" pid="6" name="PresentationFormat">
    <vt:lpwstr>On-screen Show (4:3)</vt:lpwstr>
  </property>
  <property fmtid="{D5CDD505-2E9C-101B-9397-08002B2CF9AE}" pid="7" name="Producer">
    <vt:lpwstr>pdfTeX-1.40.26</vt:lpwstr>
  </property>
</Properties>
</file>