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</p:sldIdLst>
  <p:sldSz cx="4610100" cy="34607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5" d="100"/>
          <a:sy n="225" d="100"/>
        </p:scale>
        <p:origin x="168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8BBA0CD-3B46-4D9F-AED5-62D590298F9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47400" y="1719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52D95D4-D777-4C2E-848C-278696E5CDE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23526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3B65956-0F2A-4CDA-AB56-9338031F6DE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1670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2993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347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1670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2993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712BB50-6DF7-47F8-8CF8-C7C0B1EA15E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4999635-0B00-42E7-9913-AE8F76C22FF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A3B966F-53FF-4B5A-980B-2F65DDD4450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23B6088-5436-4BBF-97D9-C02525D6AF9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61E0472-86A7-4083-85C5-FE64552D8EB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BAC24A2-4AE6-4B7E-A905-1AA1296B31F9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95400" y="-366480"/>
            <a:ext cx="885960" cy="182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DF6B62B-6CB4-4B7E-821D-5E530582A1D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DFC0934-5E33-42F2-A2CF-8670EF80729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2319BD5-B849-4C23-ACB5-4B096921791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23526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182DDD6-6D5D-474B-A570-1D10DD7A1CE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BF093BA-6231-4DF8-9F58-62747096224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347400" y="1719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19BFF94-F008-4B4E-932D-EA5938D8B60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23526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727604A-9D84-41A9-8E12-F30881C8368A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1670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2993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347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1670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2993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A589E62-5447-4900-8B44-8F3B51E6673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F7FCDCFC-EB2E-47BA-8944-48045863C80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FA2CE969-1252-4761-AA30-31DEAD04DFF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A8926C0B-06C0-470D-8834-5CE6E4EB624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EDA22C27-276A-458B-89B2-ADA4F1F51B1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417F7342-D8C3-48A4-88C2-AADCC89F4CB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505B830-599D-451F-993D-C59EF6F3C20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95400" y="-366480"/>
            <a:ext cx="885960" cy="182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85F72CC-DC27-48A0-9820-4E97C1178B4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20F01EA1-9376-44D7-8DA7-8803885BD23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23526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0B4374E-BE84-47B7-9AE8-BAC17363895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CE25EB9-5C19-4F84-B3EB-9C9FFB85AE9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347400" y="1719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21C3BF61-2052-4618-9C7F-805A9F48B9B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23526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93BDDA0E-07A1-446E-9151-CCE3890B6EF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1670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2993400" y="900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347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1670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2993400" y="1719720"/>
            <a:ext cx="12596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3D7980C-441B-4100-A52C-032913523145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EB831BE-2814-46E4-AD1E-2CCA0B167AD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C2C7694-013C-4556-B38B-461B15BBB0A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95400" y="-366480"/>
            <a:ext cx="885960" cy="1823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4890847-9A64-4F3B-AA2E-9F1409B5E23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E7FF338-7EF0-4818-8CB2-7517D15CBA6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2352600" y="1719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BEA1F3F-457D-40DD-90F0-00A8AA9E533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95400" y="-62640"/>
            <a:ext cx="885960" cy="46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2352600" y="900720"/>
            <a:ext cx="190944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47400" y="1719720"/>
            <a:ext cx="3913200" cy="74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20ECA65-6441-44EA-9A88-17A9B9285E1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g object 16"/>
          <p:cNvPicPr/>
          <p:nvPr/>
        </p:nvPicPr>
        <p:blipFill>
          <a:blip r:embed="rId14"/>
          <a:stretch/>
        </p:blipFill>
        <p:spPr>
          <a:xfrm>
            <a:off x="3598200" y="3054960"/>
            <a:ext cx="780480" cy="231840"/>
          </a:xfrm>
          <a:prstGeom prst="rect">
            <a:avLst/>
          </a:prstGeom>
          <a:ln w="0">
            <a:noFill/>
          </a:ln>
        </p:spPr>
      </p:pic>
      <p:pic>
        <p:nvPicPr>
          <p:cNvPr id="8" name="bg object 17"/>
          <p:cNvPicPr/>
          <p:nvPr/>
        </p:nvPicPr>
        <p:blipFill>
          <a:blip r:embed="rId15"/>
          <a:stretch/>
        </p:blipFill>
        <p:spPr>
          <a:xfrm>
            <a:off x="181080" y="3054960"/>
            <a:ext cx="888480" cy="23184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95400" y="63720"/>
            <a:ext cx="885960" cy="20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2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7400" y="900720"/>
            <a:ext cx="391320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1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>
          <a:xfrm>
            <a:off x="1567440" y="3218400"/>
            <a:ext cx="147492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>
          <a:xfrm>
            <a:off x="230400" y="3218400"/>
            <a:ext cx="105984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3319200" y="3218400"/>
            <a:ext cx="105984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8DBBD15-E8D9-4196-B5CE-AC6EA43434D9}" type="slidenum"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bg object 16"/>
          <p:cNvPicPr/>
          <p:nvPr/>
        </p:nvPicPr>
        <p:blipFill>
          <a:blip r:embed="rId14"/>
          <a:stretch/>
        </p:blipFill>
        <p:spPr>
          <a:xfrm>
            <a:off x="3598200" y="3054960"/>
            <a:ext cx="780480" cy="231840"/>
          </a:xfrm>
          <a:prstGeom prst="rect">
            <a:avLst/>
          </a:prstGeom>
          <a:ln w="0">
            <a:noFill/>
          </a:ln>
        </p:spPr>
      </p:pic>
      <p:pic>
        <p:nvPicPr>
          <p:cNvPr id="44" name="bg object 17"/>
          <p:cNvPicPr/>
          <p:nvPr/>
        </p:nvPicPr>
        <p:blipFill>
          <a:blip r:embed="rId15"/>
          <a:stretch/>
        </p:blipFill>
        <p:spPr>
          <a:xfrm>
            <a:off x="181080" y="3054960"/>
            <a:ext cx="888480" cy="231840"/>
          </a:xfrm>
          <a:prstGeom prst="rect">
            <a:avLst/>
          </a:prstGeom>
          <a:ln w="0">
            <a:noFill/>
          </a:ln>
        </p:spPr>
      </p:pic>
      <p:sp>
        <p:nvSpPr>
          <p:cNvPr id="45" name="PlaceHolder 1"/>
          <p:cNvSpPr>
            <a:spLocks noGrp="1"/>
          </p:cNvSpPr>
          <p:nvPr>
            <p:ph type="ftr" idx="4"/>
          </p:nvPr>
        </p:nvSpPr>
        <p:spPr>
          <a:xfrm>
            <a:off x="1567440" y="3218400"/>
            <a:ext cx="147492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dt" idx="5"/>
          </p:nvPr>
        </p:nvSpPr>
        <p:spPr>
          <a:xfrm>
            <a:off x="230400" y="3218400"/>
            <a:ext cx="105984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sldNum" idx="6"/>
          </p:nvPr>
        </p:nvSpPr>
        <p:spPr>
          <a:xfrm>
            <a:off x="3319200" y="3218400"/>
            <a:ext cx="105984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5C54BEE-DFD4-460D-8504-256B7300F0D1}" type="slidenum"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230400" y="137880"/>
            <a:ext cx="4148640" cy="57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230400" y="809640"/>
            <a:ext cx="4148640" cy="200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marL="358560" indent="-26892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17120" lvl="1" indent="-26892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075680" lvl="2" indent="-23904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434240" lvl="3" indent="-17928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1792800" lvl="4" indent="-17928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151360" lvl="5" indent="-17928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509920" lvl="6" indent="-17928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bg object 16"/>
          <p:cNvPicPr/>
          <p:nvPr/>
        </p:nvPicPr>
        <p:blipFill>
          <a:blip r:embed="rId14"/>
          <a:stretch/>
        </p:blipFill>
        <p:spPr>
          <a:xfrm>
            <a:off x="3598200" y="3054960"/>
            <a:ext cx="780480" cy="231840"/>
          </a:xfrm>
          <a:prstGeom prst="rect">
            <a:avLst/>
          </a:prstGeom>
          <a:ln w="0">
            <a:noFill/>
          </a:ln>
        </p:spPr>
      </p:pic>
      <p:pic>
        <p:nvPicPr>
          <p:cNvPr id="87" name="bg object 17"/>
          <p:cNvPicPr/>
          <p:nvPr/>
        </p:nvPicPr>
        <p:blipFill>
          <a:blip r:embed="rId15"/>
          <a:stretch/>
        </p:blipFill>
        <p:spPr>
          <a:xfrm>
            <a:off x="181080" y="3054960"/>
            <a:ext cx="888480" cy="231840"/>
          </a:xfrm>
          <a:prstGeom prst="rect">
            <a:avLst/>
          </a:prstGeom>
          <a:ln w="0">
            <a:noFill/>
          </a:ln>
        </p:spPr>
      </p:pic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95400" y="63720"/>
            <a:ext cx="885960" cy="20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2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89" name="PlaceHolder 2"/>
          <p:cNvSpPr>
            <a:spLocks noGrp="1"/>
          </p:cNvSpPr>
          <p:nvPr>
            <p:ph type="ftr" idx="7"/>
          </p:nvPr>
        </p:nvSpPr>
        <p:spPr>
          <a:xfrm>
            <a:off x="1567440" y="3218400"/>
            <a:ext cx="147492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90" name="PlaceHolder 3"/>
          <p:cNvSpPr>
            <a:spLocks noGrp="1"/>
          </p:cNvSpPr>
          <p:nvPr>
            <p:ph type="dt" idx="8"/>
          </p:nvPr>
        </p:nvSpPr>
        <p:spPr>
          <a:xfrm>
            <a:off x="230400" y="3218400"/>
            <a:ext cx="105984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91" name="PlaceHolder 4"/>
          <p:cNvSpPr>
            <a:spLocks noGrp="1"/>
          </p:cNvSpPr>
          <p:nvPr>
            <p:ph type="sldNum" idx="9"/>
          </p:nvPr>
        </p:nvSpPr>
        <p:spPr>
          <a:xfrm>
            <a:off x="3319200" y="3218400"/>
            <a:ext cx="1059840" cy="17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AD7E78B-7DA9-4311-BF46-A86E2E454D92}" type="slidenum"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230400" y="809640"/>
            <a:ext cx="4148640" cy="200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marL="358560" indent="-26892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17120" lvl="1" indent="-26892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075680" lvl="2" indent="-23904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434240" lvl="3" indent="-17928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1792800" lvl="4" indent="-17928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151360" lvl="5" indent="-17928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509920" lvl="6" indent="-17928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object 2"/>
          <p:cNvPicPr/>
          <p:nvPr/>
        </p:nvPicPr>
        <p:blipFill>
          <a:blip r:embed="rId2"/>
          <a:stretch/>
        </p:blipFill>
        <p:spPr>
          <a:xfrm>
            <a:off x="251640" y="175320"/>
            <a:ext cx="1116720" cy="291600"/>
          </a:xfrm>
          <a:prstGeom prst="rect">
            <a:avLst/>
          </a:prstGeom>
          <a:ln w="0">
            <a:noFill/>
          </a:ln>
        </p:spPr>
      </p:pic>
      <p:pic>
        <p:nvPicPr>
          <p:cNvPr id="130" name="object 3"/>
          <p:cNvPicPr/>
          <p:nvPr/>
        </p:nvPicPr>
        <p:blipFill>
          <a:blip r:embed="rId3"/>
          <a:stretch/>
        </p:blipFill>
        <p:spPr>
          <a:xfrm>
            <a:off x="3352320" y="175320"/>
            <a:ext cx="980640" cy="291600"/>
          </a:xfrm>
          <a:prstGeom prst="rect">
            <a:avLst/>
          </a:prstGeom>
          <a:ln w="0">
            <a:noFill/>
          </a:ln>
        </p:spPr>
      </p:pic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347400" y="989640"/>
            <a:ext cx="1538280" cy="230760"/>
          </a:xfrm>
          <a:prstGeom prst="rect">
            <a:avLst/>
          </a:prstGeom>
          <a:noFill/>
          <a:ln w="0">
            <a:noFill/>
          </a:ln>
        </p:spPr>
        <p:txBody>
          <a:bodyPr lIns="0" tIns="1728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136"/>
              </a:spcBef>
              <a:buNone/>
            </a:pPr>
            <a:r>
              <a:rPr lang="en-US" sz="1400" b="1" strike="noStrike" spc="-1">
                <a:solidFill>
                  <a:srgbClr val="33258A"/>
                </a:solidFill>
                <a:latin typeface="Lato Black"/>
              </a:rPr>
              <a:t>Presentation</a:t>
            </a:r>
            <a:r>
              <a:rPr lang="en-US" sz="1400" b="1" strike="noStrike" spc="-35">
                <a:solidFill>
                  <a:srgbClr val="33258A"/>
                </a:solidFill>
                <a:latin typeface="Lato Black"/>
              </a:rPr>
              <a:t> </a:t>
            </a:r>
            <a:r>
              <a:rPr lang="en-US" sz="1400" b="1" strike="noStrike" spc="-12">
                <a:solidFill>
                  <a:srgbClr val="33258A"/>
                </a:solidFill>
                <a:latin typeface="Lato Black"/>
              </a:rPr>
              <a:t>Title</a:t>
            </a:r>
            <a:endParaRPr lang="en-US" sz="1400" b="0" strike="noStrike" spc="-1">
              <a:solidFill>
                <a:srgbClr val="000000"/>
              </a:solidFill>
              <a:latin typeface="Lato Black"/>
            </a:endParaRPr>
          </a:p>
        </p:txBody>
      </p:sp>
      <p:sp>
        <p:nvSpPr>
          <p:cNvPr id="132" name="object 5"/>
          <p:cNvSpPr/>
          <p:nvPr/>
        </p:nvSpPr>
        <p:spPr>
          <a:xfrm>
            <a:off x="347400" y="1325880"/>
            <a:ext cx="1244160" cy="44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1520" rIns="0" bIns="0" anchor="t">
            <a:spAutoFit/>
          </a:bodyPr>
          <a:lstStyle/>
          <a:p>
            <a:pPr marL="12600">
              <a:lnSpc>
                <a:spcPct val="100000"/>
              </a:lnSpc>
              <a:spcBef>
                <a:spcPts val="91"/>
              </a:spcBef>
            </a:pPr>
            <a:r>
              <a:rPr lang="en-US" sz="1100" b="0" i="1" strike="noStrike" spc="-41">
                <a:solidFill>
                  <a:srgbClr val="000000"/>
                </a:solidFill>
                <a:latin typeface="Lato"/>
              </a:rPr>
              <a:t>Presentation</a:t>
            </a:r>
            <a:r>
              <a:rPr lang="en-US" sz="1100" b="0" i="1" strike="noStrike" spc="38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12">
                <a:solidFill>
                  <a:srgbClr val="000000"/>
                </a:solidFill>
                <a:latin typeface="Lato"/>
              </a:rPr>
              <a:t>Subtitle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924"/>
              </a:spcBef>
            </a:pPr>
            <a:r>
              <a:rPr lang="en-US" sz="1000" b="0" strike="noStrike" spc="-21">
                <a:solidFill>
                  <a:srgbClr val="000000"/>
                </a:solidFill>
                <a:latin typeface="Lato"/>
              </a:rPr>
              <a:t>August</a:t>
            </a:r>
            <a:r>
              <a:rPr lang="en-US" sz="1000" b="0" strike="noStrike" spc="-32">
                <a:solidFill>
                  <a:srgbClr val="000000"/>
                </a:solidFill>
                <a:latin typeface="Lato"/>
              </a:rPr>
              <a:t> 22,</a:t>
            </a:r>
            <a:r>
              <a:rPr lang="en-US" sz="1000" b="0" strike="noStrike" spc="-21">
                <a:solidFill>
                  <a:srgbClr val="000000"/>
                </a:solidFill>
                <a:latin typeface="Lato"/>
              </a:rPr>
              <a:t> 2024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object 6"/>
          <p:cNvSpPr/>
          <p:nvPr/>
        </p:nvSpPr>
        <p:spPr>
          <a:xfrm>
            <a:off x="360000" y="2024280"/>
            <a:ext cx="3887640" cy="360"/>
          </a:xfrm>
          <a:custGeom>
            <a:avLst/>
            <a:gdLst>
              <a:gd name="textAreaLeft" fmla="*/ 0 w 3887640"/>
              <a:gd name="textAreaRight" fmla="*/ 3888000 w 388764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3888104">
                <a:moveTo>
                  <a:pt x="0" y="0"/>
                </a:moveTo>
                <a:lnTo>
                  <a:pt x="3888003" y="0"/>
                </a:lnTo>
              </a:path>
            </a:pathLst>
          </a:custGeom>
          <a:noFill/>
          <a:ln w="5054">
            <a:solidFill>
              <a:srgbClr val="33258A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object 7"/>
          <p:cNvSpPr/>
          <p:nvPr/>
        </p:nvSpPr>
        <p:spPr>
          <a:xfrm>
            <a:off x="309240" y="2147040"/>
            <a:ext cx="3043080" cy="89721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240" rIns="0" bIns="0" anchor="t">
            <a:spAutoFit/>
          </a:bodyPr>
          <a:lstStyle/>
          <a:p>
            <a:pPr marL="50760">
              <a:lnSpc>
                <a:spcPct val="100000"/>
              </a:lnSpc>
              <a:spcBef>
                <a:spcPts val="96"/>
              </a:spcBef>
            </a:pPr>
            <a:r>
              <a:rPr lang="en-US" sz="1000" b="0" strike="noStrike" spc="-21" dirty="0">
                <a:solidFill>
                  <a:srgbClr val="000000"/>
                </a:solidFill>
                <a:latin typeface="Lato"/>
              </a:rPr>
              <a:t>PhDStudent</a:t>
            </a:r>
            <a:r>
              <a:rPr lang="en-US" sz="1050" b="0" strike="noStrike" spc="-32" baseline="27000" dirty="0">
                <a:solidFill>
                  <a:srgbClr val="000000"/>
                </a:solidFill>
                <a:latin typeface="Lato"/>
              </a:rPr>
              <a:t>1</a:t>
            </a:r>
            <a:r>
              <a:rPr lang="en-US" sz="1000" b="0" strike="noStrike" spc="-21" dirty="0">
                <a:solidFill>
                  <a:srgbClr val="000000"/>
                </a:solidFill>
                <a:latin typeface="Lato"/>
              </a:rPr>
              <a:t>,</a:t>
            </a:r>
            <a:r>
              <a:rPr lang="en-US" sz="10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000" b="0" strike="noStrike" spc="-21" dirty="0">
                <a:solidFill>
                  <a:srgbClr val="000000"/>
                </a:solidFill>
                <a:latin typeface="Lato"/>
              </a:rPr>
              <a:t>Tutor1</a:t>
            </a:r>
            <a:r>
              <a:rPr lang="en-US" sz="1050" b="0" strike="noStrike" spc="-32" baseline="27000" dirty="0">
                <a:solidFill>
                  <a:srgbClr val="000000"/>
                </a:solidFill>
                <a:latin typeface="Lato"/>
              </a:rPr>
              <a:t>1</a:t>
            </a:r>
            <a:r>
              <a:rPr lang="en-US" sz="1000" b="0" strike="noStrike" spc="-21" dirty="0">
                <a:solidFill>
                  <a:srgbClr val="000000"/>
                </a:solidFill>
                <a:latin typeface="Lato"/>
              </a:rPr>
              <a:t>,</a:t>
            </a:r>
            <a:r>
              <a:rPr lang="en-US" sz="10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000" b="0" strike="noStrike" spc="-21" dirty="0">
                <a:solidFill>
                  <a:srgbClr val="000000"/>
                </a:solidFill>
                <a:latin typeface="Lato"/>
              </a:rPr>
              <a:t>Tutor1</a:t>
            </a:r>
            <a:r>
              <a:rPr lang="en-US" sz="1050" b="0" strike="noStrike" spc="-15" baseline="27000" dirty="0">
                <a:solidFill>
                  <a:srgbClr val="000000"/>
                </a:solidFill>
                <a:latin typeface="Lato"/>
              </a:rPr>
              <a:t>2</a:t>
            </a:r>
            <a:endParaRPr lang="en-US" sz="1050" b="0" strike="noStrike" spc="-1" dirty="0">
              <a:solidFill>
                <a:srgbClr val="000000"/>
              </a:solidFill>
              <a:latin typeface="Arial"/>
            </a:endParaRPr>
          </a:p>
          <a:p>
            <a:pPr marL="50760">
              <a:lnSpc>
                <a:spcPct val="100000"/>
              </a:lnSpc>
              <a:spcBef>
                <a:spcPts val="1216"/>
              </a:spcBef>
            </a:pPr>
            <a:r>
              <a:rPr lang="en-US" sz="900" b="0" strike="noStrike" spc="-15" baseline="37000" dirty="0">
                <a:solidFill>
                  <a:srgbClr val="000000"/>
                </a:solidFill>
                <a:latin typeface="Lato"/>
              </a:rPr>
              <a:t>1</a:t>
            </a:r>
            <a:r>
              <a:rPr lang="en-US" sz="900" b="0" strike="noStrike" spc="-12" dirty="0">
                <a:solidFill>
                  <a:srgbClr val="000000"/>
                </a:solidFill>
                <a:latin typeface="Lato"/>
              </a:rPr>
              <a:t>Affiliation/Lab University</a:t>
            </a:r>
          </a:p>
          <a:p>
            <a:pPr marL="50760"/>
            <a:r>
              <a:rPr lang="en-US" sz="900" b="0" strike="noStrike" spc="-15" baseline="37000" dirty="0">
                <a:solidFill>
                  <a:srgbClr val="000000"/>
                </a:solidFill>
                <a:latin typeface="Lato"/>
              </a:rPr>
              <a:t>2</a:t>
            </a:r>
            <a:r>
              <a:rPr lang="en-US" sz="900" b="0" strike="noStrike" spc="-12" dirty="0">
                <a:solidFill>
                  <a:srgbClr val="000000"/>
                </a:solidFill>
                <a:latin typeface="Lato"/>
              </a:rPr>
              <a:t>Affiliation/Lab University</a:t>
            </a:r>
          </a:p>
          <a:p>
            <a:pPr marL="50760">
              <a:lnSpc>
                <a:spcPct val="100000"/>
              </a:lnSpc>
              <a:spcBef>
                <a:spcPts val="1216"/>
              </a:spcBef>
            </a:pPr>
            <a:endParaRPr lang="en-US" sz="9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95400" y="63720"/>
            <a:ext cx="885960" cy="590040"/>
          </a:xfrm>
          <a:prstGeom prst="rect">
            <a:avLst/>
          </a:prstGeom>
          <a:noFill/>
          <a:ln w="0">
            <a:noFill/>
          </a:ln>
        </p:spPr>
        <p:txBody>
          <a:bodyPr lIns="0" tIns="1224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96"/>
              </a:spcBef>
              <a:buNone/>
            </a:pPr>
            <a:r>
              <a:rPr lang="en-US" sz="1200" b="1" strike="noStrike" spc="-32">
                <a:solidFill>
                  <a:srgbClr val="000000"/>
                </a:solidFill>
                <a:latin typeface="Lato Black"/>
              </a:rPr>
              <a:t>Introduction</a:t>
            </a:r>
            <a:endParaRPr lang="en-US" sz="1200" b="0" strike="noStrike" spc="-1">
              <a:solidFill>
                <a:srgbClr val="000000"/>
              </a:solidFill>
              <a:latin typeface="Lato Black"/>
            </a:endParaRPr>
          </a:p>
        </p:txBody>
      </p:sp>
      <p:sp>
        <p:nvSpPr>
          <p:cNvPr id="136" name="object 3"/>
          <p:cNvSpPr/>
          <p:nvPr/>
        </p:nvSpPr>
        <p:spPr>
          <a:xfrm>
            <a:off x="321840" y="1243080"/>
            <a:ext cx="3914280" cy="51185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6840" rIns="0" bIns="0" anchor="t">
            <a:spAutoFit/>
          </a:bodyPr>
          <a:lstStyle/>
          <a:p>
            <a:pPr marL="38160">
              <a:lnSpc>
                <a:spcPct val="102000"/>
              </a:lnSpc>
              <a:spcBef>
                <a:spcPts val="54"/>
              </a:spcBef>
            </a:pP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This</a:t>
            </a:r>
            <a:r>
              <a:rPr lang="en-US" sz="1100" b="0" strike="noStrike" spc="-5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is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 dirty="0">
                <a:solidFill>
                  <a:srgbClr val="000000"/>
                </a:solidFill>
                <a:latin typeface="Lato"/>
              </a:rPr>
              <a:t>the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Beamer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2" dirty="0">
                <a:solidFill>
                  <a:srgbClr val="000000"/>
                </a:solidFill>
                <a:latin typeface="Lato"/>
              </a:rPr>
              <a:t>template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 dirty="0">
                <a:solidFill>
                  <a:srgbClr val="000000"/>
                </a:solidFill>
                <a:latin typeface="Lato"/>
              </a:rPr>
              <a:t>for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 dirty="0">
                <a:solidFill>
                  <a:srgbClr val="000000"/>
                </a:solidFill>
                <a:latin typeface="Lato"/>
              </a:rPr>
              <a:t>the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52" dirty="0">
                <a:solidFill>
                  <a:srgbClr val="000000"/>
                </a:solidFill>
                <a:latin typeface="Lato"/>
              </a:rPr>
              <a:t>DAUSY Program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.</a:t>
            </a:r>
            <a:r>
              <a:rPr lang="en-US" sz="1100" b="0" strike="noStrike" spc="7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60" dirty="0">
                <a:solidFill>
                  <a:srgbClr val="000000"/>
                </a:solidFill>
                <a:latin typeface="Lato"/>
              </a:rPr>
              <a:t>In</a:t>
            </a:r>
            <a:r>
              <a:rPr lang="en-US" sz="1100" b="0" strike="noStrike" spc="-3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 dirty="0">
                <a:solidFill>
                  <a:srgbClr val="000000"/>
                </a:solidFill>
                <a:latin typeface="Lato"/>
              </a:rPr>
              <a:t>the 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following,</a:t>
            </a:r>
            <a:r>
              <a:rPr lang="en-US" sz="1100" b="0" strike="noStrike" spc="-5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6" dirty="0">
                <a:solidFill>
                  <a:srgbClr val="000000"/>
                </a:solidFill>
                <a:latin typeface="Lato"/>
              </a:rPr>
              <a:t>you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will</a:t>
            </a:r>
            <a:r>
              <a:rPr lang="en-US" sz="1100" b="0" strike="noStrike" spc="-5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 dirty="0">
                <a:solidFill>
                  <a:srgbClr val="000000"/>
                </a:solidFill>
                <a:latin typeface="Lato"/>
              </a:rPr>
              <a:t>find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60" dirty="0">
                <a:solidFill>
                  <a:srgbClr val="000000"/>
                </a:solidFill>
                <a:latin typeface="Lato"/>
              </a:rPr>
              <a:t>some</a:t>
            </a:r>
            <a:r>
              <a:rPr lang="en-US" sz="1100" b="0" strike="noStrike" spc="-3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 dirty="0">
                <a:solidFill>
                  <a:srgbClr val="000000"/>
                </a:solidFill>
                <a:latin typeface="Lato"/>
              </a:rPr>
              <a:t>basic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52" dirty="0">
                <a:solidFill>
                  <a:srgbClr val="000000"/>
                </a:solidFill>
                <a:latin typeface="Lato"/>
              </a:rPr>
              <a:t>examples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 dirty="0">
                <a:solidFill>
                  <a:srgbClr val="000000"/>
                </a:solidFill>
                <a:latin typeface="Lato"/>
              </a:rPr>
              <a:t>for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 dirty="0">
                <a:solidFill>
                  <a:srgbClr val="000000"/>
                </a:solidFill>
                <a:latin typeface="Lato"/>
              </a:rPr>
              <a:t>the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 dirty="0">
                <a:solidFill>
                  <a:srgbClr val="000000"/>
                </a:solidFill>
                <a:latin typeface="Lato"/>
              </a:rPr>
              <a:t>most</a:t>
            </a:r>
            <a:r>
              <a:rPr lang="en-US" sz="1100" b="0" strike="noStrike" spc="-52" dirty="0">
                <a:solidFill>
                  <a:srgbClr val="000000"/>
                </a:solidFill>
                <a:latin typeface="Lato"/>
              </a:rPr>
              <a:t> common </a:t>
            </a:r>
            <a:r>
              <a:rPr lang="en-US" sz="1100" b="0" strike="noStrike" spc="-12" dirty="0">
                <a:solidFill>
                  <a:srgbClr val="000000"/>
                </a:solidFill>
                <a:latin typeface="Lato"/>
              </a:rPr>
              <a:t>objects.</a:t>
            </a:r>
            <a:endParaRPr lang="en-US" sz="1100" b="0" strike="noStrike" spc="-1" dirty="0">
              <a:solidFill>
                <a:srgbClr val="000000"/>
              </a:solidFill>
              <a:latin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95400" y="63720"/>
            <a:ext cx="1047600" cy="393480"/>
          </a:xfrm>
          <a:prstGeom prst="rect">
            <a:avLst/>
          </a:prstGeom>
          <a:noFill/>
          <a:ln w="0">
            <a:noFill/>
          </a:ln>
        </p:spPr>
        <p:txBody>
          <a:bodyPr lIns="0" tIns="1224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96"/>
              </a:spcBef>
              <a:buNone/>
            </a:pPr>
            <a:r>
              <a:rPr lang="en-US" sz="1200" b="1" strike="noStrike" spc="-32" dirty="0">
                <a:solidFill>
                  <a:srgbClr val="000000"/>
                </a:solidFill>
                <a:latin typeface="Lato Black"/>
              </a:rPr>
              <a:t>Core Section</a:t>
            </a:r>
            <a:r>
              <a:rPr lang="en-US" sz="1200" b="1" strike="noStrike" spc="9" dirty="0">
                <a:solidFill>
                  <a:srgbClr val="000000"/>
                </a:solidFill>
                <a:latin typeface="Lato Black"/>
              </a:rPr>
              <a:t> </a:t>
            </a:r>
            <a:endParaRPr lang="en-US" sz="1200" b="0" strike="noStrike" spc="-1" dirty="0">
              <a:solidFill>
                <a:srgbClr val="000000"/>
              </a:solidFill>
              <a:latin typeface="Lato Black"/>
            </a:endParaRPr>
          </a:p>
        </p:txBody>
      </p:sp>
      <p:sp>
        <p:nvSpPr>
          <p:cNvPr id="138" name="object 3"/>
          <p:cNvSpPr/>
          <p:nvPr/>
        </p:nvSpPr>
        <p:spPr>
          <a:xfrm>
            <a:off x="347400" y="698760"/>
            <a:ext cx="3835800" cy="200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rIns="0" bIns="0" anchor="t">
            <a:spAutoFit/>
          </a:bodyPr>
          <a:lstStyle/>
          <a:p>
            <a:pPr marL="12600">
              <a:lnSpc>
                <a:spcPct val="100000"/>
              </a:lnSpc>
              <a:spcBef>
                <a:spcPts val="360"/>
              </a:spcBef>
            </a:pPr>
            <a:r>
              <a:rPr lang="en-US" sz="1000" b="1" strike="noStrike" spc="-12" dirty="0">
                <a:solidFill>
                  <a:srgbClr val="33258A"/>
                </a:solidFill>
                <a:latin typeface="Lato"/>
              </a:rPr>
              <a:t>Definition</a:t>
            </a:r>
            <a:r>
              <a:rPr lang="en-US" sz="1000" b="1" strike="noStrike" spc="-1" dirty="0">
                <a:solidFill>
                  <a:srgbClr val="33258A"/>
                </a:solidFill>
                <a:latin typeface="Lato"/>
              </a:rPr>
              <a:t> </a:t>
            </a:r>
            <a:r>
              <a:rPr lang="en-US" sz="1000" b="1" strike="noStrike" spc="-12" dirty="0">
                <a:solidFill>
                  <a:srgbClr val="33258A"/>
                </a:solidFill>
                <a:latin typeface="Lato"/>
              </a:rPr>
              <a:t>(</a:t>
            </a:r>
            <a:r>
              <a:rPr lang="en-US" sz="1000" b="1" strike="noStrike" spc="-12" dirty="0" err="1">
                <a:solidFill>
                  <a:srgbClr val="33258A"/>
                </a:solidFill>
                <a:latin typeface="Lato"/>
              </a:rPr>
              <a:t>Fibration</a:t>
            </a:r>
            <a:r>
              <a:rPr lang="en-US" sz="1000" b="1" strike="noStrike" spc="-12" dirty="0">
                <a:solidFill>
                  <a:srgbClr val="33258A"/>
                </a:solidFill>
                <a:latin typeface="Lato"/>
              </a:rPr>
              <a:t>)</a:t>
            </a:r>
            <a:endParaRPr lang="en-US" sz="1000" b="0" strike="noStrike" spc="-1" dirty="0">
              <a:solidFill>
                <a:srgbClr val="000000"/>
              </a:solidFill>
              <a:latin typeface="Lato"/>
            </a:endParaRPr>
          </a:p>
          <a:p>
            <a:pPr marL="12600">
              <a:lnSpc>
                <a:spcPct val="102000"/>
              </a:lnSpc>
              <a:spcBef>
                <a:spcPts val="249"/>
              </a:spcBef>
            </a:pPr>
            <a:r>
              <a:rPr lang="en-US" sz="1100" b="0" strike="noStrike" spc="52" dirty="0">
                <a:solidFill>
                  <a:srgbClr val="000000"/>
                </a:solidFill>
                <a:latin typeface="Lato"/>
              </a:rPr>
              <a:t>A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 dirty="0" err="1">
                <a:solidFill>
                  <a:srgbClr val="000000"/>
                </a:solidFill>
                <a:latin typeface="Lato"/>
              </a:rPr>
              <a:t>fibration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is</a:t>
            </a:r>
            <a:r>
              <a:rPr lang="en-US" sz="1100" b="0" strike="noStrike" spc="-2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a</a:t>
            </a:r>
            <a:r>
              <a:rPr lang="en-US" sz="1100" b="0" strike="noStrike" spc="-1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mapping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72" dirty="0">
                <a:solidFill>
                  <a:srgbClr val="000000"/>
                </a:solidFill>
                <a:latin typeface="Lato"/>
              </a:rPr>
              <a:t>between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two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 dirty="0">
                <a:solidFill>
                  <a:srgbClr val="000000"/>
                </a:solidFill>
                <a:latin typeface="Lato"/>
              </a:rPr>
              <a:t>topological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66" dirty="0">
                <a:solidFill>
                  <a:srgbClr val="000000"/>
                </a:solidFill>
                <a:latin typeface="Lato"/>
              </a:rPr>
              <a:t>spaces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that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 dirty="0">
                <a:solidFill>
                  <a:srgbClr val="000000"/>
                </a:solidFill>
                <a:latin typeface="Lato"/>
              </a:rPr>
              <a:t>has </a:t>
            </a:r>
            <a:r>
              <a:rPr lang="en-US" sz="1100" b="0" strike="noStrike" spc="-12" dirty="0">
                <a:solidFill>
                  <a:srgbClr val="000000"/>
                </a:solidFill>
                <a:latin typeface="Lato"/>
              </a:rPr>
              <a:t>the</a:t>
            </a:r>
            <a:r>
              <a:rPr lang="en-US" sz="1100" b="0" strike="noStrike" spc="-86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1" dirty="0" err="1">
                <a:solidFill>
                  <a:srgbClr val="000000"/>
                </a:solidFill>
                <a:latin typeface="Lato"/>
              </a:rPr>
              <a:t>homotopy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lifting</a:t>
            </a:r>
            <a:r>
              <a:rPr lang="en-US" sz="1100" b="0" strike="noStrike" spc="-41" dirty="0">
                <a:solidFill>
                  <a:srgbClr val="000000"/>
                </a:solidFill>
                <a:latin typeface="Lato"/>
              </a:rPr>
              <a:t> property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 dirty="0">
                <a:solidFill>
                  <a:srgbClr val="000000"/>
                </a:solidFill>
                <a:latin typeface="Lato"/>
              </a:rPr>
              <a:t>for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60" dirty="0">
                <a:solidFill>
                  <a:srgbClr val="000000"/>
                </a:solidFill>
                <a:latin typeface="Lato"/>
              </a:rPr>
              <a:t>every</a:t>
            </a:r>
            <a:r>
              <a:rPr lang="en-US" sz="1100" b="0" strike="noStrike" spc="-3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55" dirty="0">
                <a:solidFill>
                  <a:srgbClr val="000000"/>
                </a:solidFill>
                <a:latin typeface="Lato"/>
              </a:rPr>
              <a:t>space</a:t>
            </a:r>
            <a:r>
              <a:rPr lang="en-US" sz="1100" b="0" strike="noStrike" spc="-3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21" dirty="0">
                <a:solidFill>
                  <a:srgbClr val="000000"/>
                </a:solidFill>
                <a:latin typeface="Lato"/>
              </a:rPr>
              <a:t>X</a:t>
            </a:r>
            <a:r>
              <a:rPr lang="en-US" sz="1100" b="0" i="1" strike="noStrike" spc="-160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52" dirty="0">
                <a:solidFill>
                  <a:srgbClr val="000000"/>
                </a:solidFill>
                <a:latin typeface="Lato"/>
              </a:rPr>
              <a:t>.</a:t>
            </a:r>
            <a:endParaRPr lang="en-US" sz="1100" b="0" strike="noStrike" spc="-1" dirty="0">
              <a:solidFill>
                <a:srgbClr val="000000"/>
              </a:solidFill>
              <a:latin typeface="Lato"/>
            </a:endParaRPr>
          </a:p>
          <a:p>
            <a:pPr marL="12600">
              <a:lnSpc>
                <a:spcPct val="100000"/>
              </a:lnSpc>
              <a:spcBef>
                <a:spcPts val="1029"/>
              </a:spcBef>
            </a:pPr>
            <a:r>
              <a:rPr lang="en-US" sz="1000" b="1" strike="noStrike" spc="-12" dirty="0">
                <a:solidFill>
                  <a:srgbClr val="33258A"/>
                </a:solidFill>
                <a:latin typeface="Lato"/>
              </a:rPr>
              <a:t>Lemma</a:t>
            </a:r>
            <a:endParaRPr lang="en-US" sz="1000" b="0" strike="noStrike" spc="-1" dirty="0">
              <a:solidFill>
                <a:srgbClr val="000000"/>
              </a:solidFill>
              <a:latin typeface="Lato"/>
            </a:endParaRPr>
          </a:p>
          <a:p>
            <a:pPr marL="12600">
              <a:lnSpc>
                <a:spcPts val="1349"/>
              </a:lnSpc>
              <a:spcBef>
                <a:spcPts val="54"/>
              </a:spcBef>
            </a:pPr>
            <a:r>
              <a:rPr lang="en-US" sz="1100" b="0" i="1" strike="noStrike" spc="-60" dirty="0">
                <a:solidFill>
                  <a:srgbClr val="000000"/>
                </a:solidFill>
                <a:latin typeface="Lato"/>
              </a:rPr>
              <a:t>Given</a:t>
            </a:r>
            <a:r>
              <a:rPr lang="en-US" sz="1100" b="0" i="1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1" dirty="0">
                <a:solidFill>
                  <a:srgbClr val="000000"/>
                </a:solidFill>
                <a:latin typeface="Lato"/>
              </a:rPr>
              <a:t>two</a:t>
            </a:r>
            <a:r>
              <a:rPr lang="en-US" sz="1100" b="0" i="1" strike="noStrike" spc="-21" dirty="0">
                <a:solidFill>
                  <a:srgbClr val="000000"/>
                </a:solidFill>
                <a:latin typeface="Lato"/>
              </a:rPr>
              <a:t> line</a:t>
            </a:r>
            <a:r>
              <a:rPr lang="en-US" sz="1100" b="0" i="1" strike="noStrike" spc="-7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75" dirty="0">
                <a:solidFill>
                  <a:srgbClr val="000000"/>
                </a:solidFill>
                <a:latin typeface="Lato"/>
              </a:rPr>
              <a:t>segments</a:t>
            </a:r>
            <a:r>
              <a:rPr lang="en-US" sz="1100" b="0" i="1" strike="noStrike" spc="-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86" dirty="0">
                <a:solidFill>
                  <a:srgbClr val="000000"/>
                </a:solidFill>
                <a:latin typeface="Lato"/>
              </a:rPr>
              <a:t>whose</a:t>
            </a:r>
            <a:r>
              <a:rPr lang="en-US" sz="1100" b="0" i="1" strike="noStrike" spc="9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41" dirty="0">
                <a:solidFill>
                  <a:srgbClr val="000000"/>
                </a:solidFill>
                <a:latin typeface="Lato"/>
              </a:rPr>
              <a:t>lengths</a:t>
            </a:r>
            <a:r>
              <a:rPr lang="en-US" sz="1100" b="0" i="1" strike="noStrike" spc="-7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60" dirty="0">
                <a:solidFill>
                  <a:srgbClr val="000000"/>
                </a:solidFill>
                <a:latin typeface="Lato"/>
              </a:rPr>
              <a:t>are</a:t>
            </a:r>
            <a:r>
              <a:rPr lang="en-US" sz="1100" b="0" i="1" strike="noStrike" spc="-7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1" dirty="0">
                <a:solidFill>
                  <a:srgbClr val="000000"/>
                </a:solidFill>
                <a:latin typeface="Lato"/>
              </a:rPr>
              <a:t>a </a:t>
            </a:r>
            <a:r>
              <a:rPr lang="en-US" sz="1100" b="0" i="1" strike="noStrike" spc="-46" dirty="0">
                <a:solidFill>
                  <a:srgbClr val="000000"/>
                </a:solidFill>
                <a:latin typeface="Lato"/>
              </a:rPr>
              <a:t>and</a:t>
            </a:r>
            <a:r>
              <a:rPr lang="en-US" sz="1100" b="0" i="1" strike="noStrike" spc="-7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1" dirty="0">
                <a:solidFill>
                  <a:srgbClr val="000000"/>
                </a:solidFill>
                <a:latin typeface="Lato"/>
              </a:rPr>
              <a:t>b</a:t>
            </a:r>
            <a:r>
              <a:rPr lang="en-US" sz="1100" b="0" i="1" strike="noStrike" spc="24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41" dirty="0">
                <a:solidFill>
                  <a:srgbClr val="000000"/>
                </a:solidFill>
                <a:latin typeface="Lato"/>
              </a:rPr>
              <a:t>respectively </a:t>
            </a:r>
            <a:r>
              <a:rPr lang="en-US" sz="1100" b="0" i="1" strike="noStrike" spc="-32" dirty="0">
                <a:solidFill>
                  <a:srgbClr val="000000"/>
                </a:solidFill>
                <a:latin typeface="Lato"/>
              </a:rPr>
              <a:t>there</a:t>
            </a:r>
            <a:r>
              <a:rPr lang="en-US" sz="1100" b="0" i="1" strike="noStrike" spc="4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12" dirty="0">
                <a:solidFill>
                  <a:srgbClr val="000000"/>
                </a:solidFill>
                <a:latin typeface="Lato"/>
              </a:rPr>
              <a:t>is</a:t>
            </a:r>
            <a:r>
              <a:rPr lang="en-US" sz="1100" b="0" i="1" strike="noStrike" spc="4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1" dirty="0">
                <a:solidFill>
                  <a:srgbClr val="000000"/>
                </a:solidFill>
                <a:latin typeface="Lato"/>
              </a:rPr>
              <a:t>a</a:t>
            </a:r>
            <a:r>
              <a:rPr lang="en-US" sz="1100" b="0" i="1" strike="noStrike" spc="9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26" dirty="0">
                <a:solidFill>
                  <a:srgbClr val="000000"/>
                </a:solidFill>
                <a:latin typeface="Lato"/>
              </a:rPr>
              <a:t>real</a:t>
            </a:r>
            <a:r>
              <a:rPr lang="en-US" sz="1100" b="0" i="1" strike="noStrike" spc="4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41" dirty="0">
                <a:solidFill>
                  <a:srgbClr val="000000"/>
                </a:solidFill>
                <a:latin typeface="Lato"/>
              </a:rPr>
              <a:t>number</a:t>
            </a:r>
            <a:r>
              <a:rPr lang="en-US" sz="1100" b="0" i="1" strike="noStrike" spc="4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1" dirty="0">
                <a:solidFill>
                  <a:srgbClr val="000000"/>
                </a:solidFill>
                <a:latin typeface="Lato"/>
              </a:rPr>
              <a:t>r</a:t>
            </a:r>
            <a:r>
              <a:rPr lang="en-US" sz="1100" b="0" i="1" strike="noStrike" spc="109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60" dirty="0">
                <a:solidFill>
                  <a:srgbClr val="000000"/>
                </a:solidFill>
                <a:latin typeface="Lato"/>
              </a:rPr>
              <a:t>such</a:t>
            </a:r>
            <a:r>
              <a:rPr lang="en-US" sz="1100" b="0" i="1" strike="noStrike" spc="4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1" dirty="0">
                <a:solidFill>
                  <a:srgbClr val="000000"/>
                </a:solidFill>
                <a:latin typeface="Lato"/>
              </a:rPr>
              <a:t>that</a:t>
            </a:r>
            <a:r>
              <a:rPr lang="en-US" sz="1100" b="0" i="1" strike="noStrike" spc="4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1" dirty="0">
                <a:solidFill>
                  <a:srgbClr val="000000"/>
                </a:solidFill>
                <a:latin typeface="Lato"/>
              </a:rPr>
              <a:t>b</a:t>
            </a:r>
            <a:r>
              <a:rPr lang="en-US" sz="1100" b="0" i="1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1" dirty="0">
                <a:solidFill>
                  <a:srgbClr val="000000"/>
                </a:solidFill>
                <a:latin typeface="Lato"/>
              </a:rPr>
              <a:t>=</a:t>
            </a:r>
            <a:r>
              <a:rPr lang="en-US" sz="1100" b="0" i="1" strike="noStrike" spc="-80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i="1" strike="noStrike" spc="-26" dirty="0" err="1">
                <a:solidFill>
                  <a:srgbClr val="000000"/>
                </a:solidFill>
                <a:latin typeface="Lato"/>
              </a:rPr>
              <a:t>ra.</a:t>
            </a:r>
            <a:endParaRPr lang="en-US" sz="1100" b="0" strike="noStrike" spc="-1" dirty="0">
              <a:solidFill>
                <a:srgbClr val="000000"/>
              </a:solidFill>
              <a:latin typeface="Lato"/>
            </a:endParaRPr>
          </a:p>
          <a:p>
            <a:pPr marL="12600">
              <a:lnSpc>
                <a:spcPct val="100000"/>
              </a:lnSpc>
              <a:spcBef>
                <a:spcPts val="984"/>
              </a:spcBef>
            </a:pPr>
            <a:r>
              <a:rPr lang="en-US" sz="1000" b="0" strike="noStrike" spc="-12" dirty="0">
                <a:solidFill>
                  <a:srgbClr val="33258A"/>
                </a:solidFill>
                <a:latin typeface="Lato"/>
              </a:rPr>
              <a:t>Proof.</a:t>
            </a:r>
            <a:endParaRPr lang="en-US" sz="1000" b="0" strike="noStrike" spc="-1" dirty="0">
              <a:solidFill>
                <a:srgbClr val="000000"/>
              </a:solidFill>
              <a:latin typeface="Lato"/>
            </a:endParaRPr>
          </a:p>
          <a:p>
            <a:pPr marL="12600">
              <a:lnSpc>
                <a:spcPts val="1349"/>
              </a:lnSpc>
              <a:spcBef>
                <a:spcPts val="54"/>
              </a:spcBef>
            </a:pP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To</a:t>
            </a:r>
            <a:r>
              <a:rPr lang="en-US" sz="1100" b="0" strike="noStrike" spc="-2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60" dirty="0">
                <a:solidFill>
                  <a:srgbClr val="000000"/>
                </a:solidFill>
                <a:latin typeface="Lato"/>
              </a:rPr>
              <a:t>prove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it</a:t>
            </a:r>
            <a:r>
              <a:rPr lang="en-US" sz="1100" b="0" strike="noStrike" spc="-2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by</a:t>
            </a:r>
            <a:r>
              <a:rPr lang="en-US" sz="1100" b="0" strike="noStrike" spc="-2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 dirty="0">
                <a:solidFill>
                  <a:srgbClr val="000000"/>
                </a:solidFill>
                <a:latin typeface="Lato"/>
              </a:rPr>
              <a:t>contradiction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try</a:t>
            </a:r>
            <a:r>
              <a:rPr lang="en-US" sz="1100" b="0" strike="noStrike" spc="-2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and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66" dirty="0">
                <a:solidFill>
                  <a:srgbClr val="000000"/>
                </a:solidFill>
                <a:latin typeface="Lato"/>
              </a:rPr>
              <a:t>assume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that</a:t>
            </a:r>
            <a:r>
              <a:rPr lang="en-US" sz="1100" b="0" strike="noStrike" spc="-21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 dirty="0">
                <a:solidFill>
                  <a:srgbClr val="000000"/>
                </a:solidFill>
                <a:latin typeface="Lato"/>
              </a:rPr>
              <a:t>the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statement</a:t>
            </a:r>
            <a:r>
              <a:rPr lang="en-US" sz="1100" b="0" strike="noStrike" spc="-1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 dirty="0">
                <a:solidFill>
                  <a:srgbClr val="000000"/>
                </a:solidFill>
                <a:latin typeface="Lato"/>
              </a:rPr>
              <a:t>is 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false, </a:t>
            </a:r>
            <a:r>
              <a:rPr lang="en-US" sz="1100" b="0" strike="noStrike" spc="-60" dirty="0">
                <a:solidFill>
                  <a:srgbClr val="000000"/>
                </a:solidFill>
                <a:latin typeface="Lato"/>
              </a:rPr>
              <a:t>proceed</a:t>
            </a:r>
            <a:r>
              <a:rPr lang="en-US" sz="1100" b="0" strike="noStrike" spc="-26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 dirty="0">
                <a:solidFill>
                  <a:srgbClr val="000000"/>
                </a:solidFill>
                <a:latin typeface="Lato"/>
              </a:rPr>
              <a:t>from</a:t>
            </a:r>
            <a:r>
              <a:rPr lang="en-US" sz="1100" b="0" strike="noStrike" spc="-3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6" dirty="0">
                <a:solidFill>
                  <a:srgbClr val="000000"/>
                </a:solidFill>
                <a:latin typeface="Lato"/>
              </a:rPr>
              <a:t>there</a:t>
            </a:r>
            <a:r>
              <a:rPr lang="en-US" sz="1100" b="0" strike="noStrike" spc="-26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and</a:t>
            </a:r>
            <a:r>
              <a:rPr lang="en-US" sz="1100" b="0" strike="noStrike" spc="-3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at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60" dirty="0">
                <a:solidFill>
                  <a:srgbClr val="000000"/>
                </a:solidFill>
                <a:latin typeface="Lato"/>
              </a:rPr>
              <a:t>some</a:t>
            </a:r>
            <a:r>
              <a:rPr lang="en-US" sz="1100" b="0" strike="noStrike" spc="-26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point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6" dirty="0">
                <a:solidFill>
                  <a:srgbClr val="000000"/>
                </a:solidFill>
                <a:latin typeface="Lato"/>
              </a:rPr>
              <a:t>you</a:t>
            </a:r>
            <a:r>
              <a:rPr lang="en-US" sz="1100" b="0" strike="noStrike" spc="-3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will</a:t>
            </a:r>
            <a:r>
              <a:rPr lang="en-US" sz="1100" b="0" strike="noStrike" spc="-26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arrive</a:t>
            </a:r>
            <a:r>
              <a:rPr lang="en-US" sz="1100" b="0" strike="noStrike" spc="-32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 dirty="0">
                <a:solidFill>
                  <a:srgbClr val="000000"/>
                </a:solidFill>
                <a:latin typeface="Lato"/>
              </a:rPr>
              <a:t>to</a:t>
            </a:r>
            <a:r>
              <a:rPr lang="en-US" sz="1100" b="0" strike="noStrike" spc="-35" dirty="0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52" dirty="0">
                <a:solidFill>
                  <a:srgbClr val="000000"/>
                </a:solidFill>
                <a:latin typeface="Lato"/>
              </a:rPr>
              <a:t>a </a:t>
            </a:r>
            <a:r>
              <a:rPr lang="en-US" sz="1100" b="0" strike="noStrike" spc="-12" dirty="0">
                <a:solidFill>
                  <a:srgbClr val="000000"/>
                </a:solidFill>
                <a:latin typeface="Lato"/>
              </a:rPr>
              <a:t>contradiction.</a:t>
            </a:r>
            <a:endParaRPr lang="en-US" sz="1100" b="0" strike="noStrike" spc="-1" dirty="0">
              <a:solidFill>
                <a:srgbClr val="000000"/>
              </a:solidFill>
              <a:latin typeface="Lato"/>
            </a:endParaRPr>
          </a:p>
        </p:txBody>
      </p:sp>
      <p:grpSp>
        <p:nvGrpSpPr>
          <p:cNvPr id="139" name="object 4"/>
          <p:cNvGrpSpPr/>
          <p:nvPr/>
        </p:nvGrpSpPr>
        <p:grpSpPr>
          <a:xfrm>
            <a:off x="4150080" y="2578320"/>
            <a:ext cx="88560" cy="93600"/>
            <a:chOff x="4150080" y="2578320"/>
            <a:chExt cx="88560" cy="93600"/>
          </a:xfrm>
        </p:grpSpPr>
        <p:sp>
          <p:nvSpPr>
            <p:cNvPr id="140" name="object 5"/>
            <p:cNvSpPr/>
            <p:nvPr/>
          </p:nvSpPr>
          <p:spPr>
            <a:xfrm>
              <a:off x="4150080" y="2578320"/>
              <a:ext cx="360" cy="93600"/>
            </a:xfrm>
            <a:custGeom>
              <a:avLst/>
              <a:gdLst>
                <a:gd name="textAreaLeft" fmla="*/ 0 w 360"/>
                <a:gd name="textAreaRight" fmla="*/ 720 w 360"/>
                <a:gd name="textAreaTop" fmla="*/ 0 h 93600"/>
                <a:gd name="textAreaBottom" fmla="*/ 93960 h 93600"/>
              </a:gdLst>
              <a:ahLst/>
              <a:cxnLst/>
              <a:rect l="textAreaLeft" t="textAreaTop" r="textAreaRight" b="textAreaBottom"/>
              <a:pathLst>
                <a:path h="93980">
                  <a:moveTo>
                    <a:pt x="0" y="93522"/>
                  </a:moveTo>
                  <a:lnTo>
                    <a:pt x="0" y="0"/>
                  </a:lnTo>
                </a:path>
              </a:pathLst>
            </a:custGeom>
            <a:noFill/>
            <a:ln w="5054">
              <a:solidFill>
                <a:srgbClr val="3333B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n-US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1" name="object 6"/>
            <p:cNvSpPr/>
            <p:nvPr/>
          </p:nvSpPr>
          <p:spPr>
            <a:xfrm>
              <a:off x="4152600" y="2580840"/>
              <a:ext cx="82800" cy="360"/>
            </a:xfrm>
            <a:custGeom>
              <a:avLst/>
              <a:gdLst>
                <a:gd name="textAreaLeft" fmla="*/ 0 w 82800"/>
                <a:gd name="textAreaRight" fmla="*/ 83160 w 82800"/>
                <a:gd name="textAreaTop" fmla="*/ 0 h 360"/>
                <a:gd name="textAreaBottom" fmla="*/ 720 h 360"/>
              </a:gdLst>
              <a:ahLst/>
              <a:cxnLst/>
              <a:rect l="textAreaLeft" t="textAreaTop" r="textAreaRight" b="textAreaBottom"/>
              <a:pathLst>
                <a:path w="83185">
                  <a:moveTo>
                    <a:pt x="0" y="0"/>
                  </a:moveTo>
                  <a:lnTo>
                    <a:pt x="83134" y="0"/>
                  </a:lnTo>
                </a:path>
              </a:pathLst>
            </a:custGeom>
            <a:noFill/>
            <a:ln w="5054">
              <a:solidFill>
                <a:srgbClr val="3333B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n-US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2" name="object 7"/>
            <p:cNvSpPr/>
            <p:nvPr/>
          </p:nvSpPr>
          <p:spPr>
            <a:xfrm>
              <a:off x="4152600" y="2669400"/>
              <a:ext cx="82800" cy="360"/>
            </a:xfrm>
            <a:custGeom>
              <a:avLst/>
              <a:gdLst>
                <a:gd name="textAreaLeft" fmla="*/ 0 w 82800"/>
                <a:gd name="textAreaRight" fmla="*/ 83160 w 82800"/>
                <a:gd name="textAreaTop" fmla="*/ 0 h 360"/>
                <a:gd name="textAreaBottom" fmla="*/ 720 h 360"/>
              </a:gdLst>
              <a:ahLst/>
              <a:cxnLst/>
              <a:rect l="textAreaLeft" t="textAreaTop" r="textAreaRight" b="textAreaBottom"/>
              <a:pathLst>
                <a:path w="83185">
                  <a:moveTo>
                    <a:pt x="0" y="0"/>
                  </a:moveTo>
                  <a:lnTo>
                    <a:pt x="83134" y="0"/>
                  </a:lnTo>
                </a:path>
              </a:pathLst>
            </a:custGeom>
            <a:noFill/>
            <a:ln w="5054">
              <a:solidFill>
                <a:srgbClr val="3333B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n-US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3" name="object 8"/>
            <p:cNvSpPr/>
            <p:nvPr/>
          </p:nvSpPr>
          <p:spPr>
            <a:xfrm>
              <a:off x="4238280" y="2578320"/>
              <a:ext cx="360" cy="93600"/>
            </a:xfrm>
            <a:custGeom>
              <a:avLst/>
              <a:gdLst>
                <a:gd name="textAreaLeft" fmla="*/ 0 w 360"/>
                <a:gd name="textAreaRight" fmla="*/ 720 w 360"/>
                <a:gd name="textAreaTop" fmla="*/ 0 h 93600"/>
                <a:gd name="textAreaBottom" fmla="*/ 93960 h 93600"/>
              </a:gdLst>
              <a:ahLst/>
              <a:cxnLst/>
              <a:rect l="textAreaLeft" t="textAreaTop" r="textAreaRight" b="textAreaBottom"/>
              <a:pathLst>
                <a:path h="93980">
                  <a:moveTo>
                    <a:pt x="0" y="93522"/>
                  </a:moveTo>
                  <a:lnTo>
                    <a:pt x="0" y="0"/>
                  </a:lnTo>
                </a:path>
              </a:pathLst>
            </a:custGeom>
            <a:noFill/>
            <a:ln w="5054">
              <a:solidFill>
                <a:srgbClr val="3333B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en-US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95400" y="63720"/>
            <a:ext cx="885960" cy="590040"/>
          </a:xfrm>
          <a:prstGeom prst="rect">
            <a:avLst/>
          </a:prstGeom>
          <a:noFill/>
          <a:ln w="0">
            <a:noFill/>
          </a:ln>
        </p:spPr>
        <p:txBody>
          <a:bodyPr lIns="0" tIns="1224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96"/>
              </a:spcBef>
              <a:buNone/>
            </a:pPr>
            <a:r>
              <a:rPr lang="en-US" sz="1200" b="0" strike="noStrike" spc="-80">
                <a:solidFill>
                  <a:srgbClr val="000000"/>
                </a:solidFill>
                <a:latin typeface="Lato Black"/>
              </a:rPr>
              <a:t>Conclusions</a:t>
            </a:r>
            <a:endParaRPr lang="en-US" sz="1200" b="0" strike="noStrike" spc="-1">
              <a:solidFill>
                <a:srgbClr val="000000"/>
              </a:solidFill>
              <a:latin typeface="Lato Black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347400" y="900720"/>
            <a:ext cx="3913200" cy="1923480"/>
          </a:xfrm>
          <a:prstGeom prst="rect">
            <a:avLst/>
          </a:prstGeom>
          <a:noFill/>
          <a:ln w="0">
            <a:noFill/>
          </a:ln>
        </p:spPr>
        <p:txBody>
          <a:bodyPr lIns="0" tIns="6840" rIns="0" bIns="0" anchor="t">
            <a:noAutofit/>
          </a:bodyPr>
          <a:lstStyle/>
          <a:p>
            <a:pPr marL="12600" indent="0">
              <a:lnSpc>
                <a:spcPct val="102000"/>
              </a:lnSpc>
              <a:spcBef>
                <a:spcPts val="54"/>
              </a:spcBef>
              <a:buNone/>
            </a:pP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Aenean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velit</a:t>
            </a:r>
            <a:r>
              <a:rPr lang="en-US" sz="1100" b="0" strike="noStrike" spc="-75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60">
                <a:solidFill>
                  <a:srgbClr val="000000"/>
                </a:solidFill>
                <a:latin typeface="Lato"/>
              </a:rPr>
              <a:t>sem,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viverra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eu, tempus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>
                <a:solidFill>
                  <a:srgbClr val="000000"/>
                </a:solidFill>
                <a:latin typeface="Lato"/>
              </a:rPr>
              <a:t>id,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rutrum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>
                <a:solidFill>
                  <a:srgbClr val="000000"/>
                </a:solidFill>
                <a:latin typeface="Lato"/>
              </a:rPr>
              <a:t>id,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>
                <a:solidFill>
                  <a:srgbClr val="000000"/>
                </a:solidFill>
                <a:latin typeface="Lato"/>
              </a:rPr>
              <a:t>mi.</a:t>
            </a:r>
            <a:r>
              <a:rPr lang="en-US" sz="1100" b="0" strike="noStrike" spc="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Nullam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nec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nibh.</a:t>
            </a:r>
            <a:r>
              <a:rPr lang="en-US" sz="1100" b="0" strike="noStrike" spc="83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>
                <a:solidFill>
                  <a:srgbClr val="000000"/>
                </a:solidFill>
                <a:latin typeface="Lato"/>
              </a:rPr>
              <a:t>Proin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ullamcorper,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dolor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>
                <a:solidFill>
                  <a:srgbClr val="000000"/>
                </a:solidFill>
                <a:latin typeface="Lato"/>
              </a:rPr>
              <a:t>in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cursus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tristique, </a:t>
            </a:r>
            <a:r>
              <a:rPr lang="en-US" sz="1100" b="0" strike="noStrike" spc="-55">
                <a:solidFill>
                  <a:srgbClr val="000000"/>
                </a:solidFill>
                <a:latin typeface="Lato"/>
              </a:rPr>
              <a:t>eros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augue 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tempor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nibh,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>
                <a:solidFill>
                  <a:srgbClr val="000000"/>
                </a:solidFill>
                <a:latin typeface="Lato"/>
              </a:rPr>
              <a:t>at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gravida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diam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wisi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>
                <a:solidFill>
                  <a:srgbClr val="000000"/>
                </a:solidFill>
                <a:latin typeface="Lato"/>
              </a:rPr>
              <a:t>at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purus.</a:t>
            </a:r>
            <a:r>
              <a:rPr lang="en-US" sz="1100" b="0" strike="noStrike" spc="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Donec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mattis 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ullamcorper</a:t>
            </a:r>
            <a:r>
              <a:rPr lang="en-US" sz="1100" b="0" strike="noStrike" spc="-55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tellus.</a:t>
            </a:r>
            <a:r>
              <a:rPr lang="en-US" sz="1100" b="0" strike="noStrike" spc="43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Phasellus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vel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nulla.</a:t>
            </a:r>
            <a:r>
              <a:rPr lang="en-US" sz="1100" b="0" strike="noStrike" spc="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Praesent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interdum,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55">
                <a:solidFill>
                  <a:srgbClr val="000000"/>
                </a:solidFill>
                <a:latin typeface="Lato"/>
              </a:rPr>
              <a:t>eros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in </a:t>
            </a:r>
            <a:r>
              <a:rPr lang="en-US" sz="1100" b="0" strike="noStrike" spc="-55">
                <a:solidFill>
                  <a:srgbClr val="000000"/>
                </a:solidFill>
                <a:latin typeface="Lato"/>
              </a:rPr>
              <a:t>sodales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sollicitudin,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nunc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nulla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 pulvinar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 justo, </a:t>
            </a:r>
            <a:r>
              <a:rPr lang="en-US" sz="1100" b="0" strike="noStrike" spc="-1">
                <a:solidFill>
                  <a:srgbClr val="000000"/>
                </a:solidFill>
                <a:latin typeface="Lato"/>
              </a:rPr>
              <a:t>a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euismod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55">
                <a:solidFill>
                  <a:srgbClr val="000000"/>
                </a:solidFill>
                <a:latin typeface="Lato"/>
              </a:rPr>
              <a:t>eros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sem 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nec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nibh.</a:t>
            </a:r>
            <a:r>
              <a:rPr lang="en-US" sz="1100" b="0" strike="noStrike" spc="43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Nullam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sagittis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dapibus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lectus.</a:t>
            </a:r>
            <a:r>
              <a:rPr lang="en-US" sz="1100" b="0" strike="noStrike" spc="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Nullam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eget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 ipsum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eu 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tortor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lobortis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 sodales.</a:t>
            </a:r>
            <a:r>
              <a:rPr lang="en-US" sz="1100" b="0" strike="noStrike" spc="69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>
                <a:solidFill>
                  <a:srgbClr val="000000"/>
                </a:solidFill>
                <a:latin typeface="Lato"/>
              </a:rPr>
              <a:t>Etiam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purus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leo,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pretium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nec,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2">
                <a:solidFill>
                  <a:srgbClr val="000000"/>
                </a:solidFill>
                <a:latin typeface="Lato"/>
              </a:rPr>
              <a:t>feugiat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non, 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ullamcorper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6">
                <a:solidFill>
                  <a:srgbClr val="000000"/>
                </a:solidFill>
                <a:latin typeface="Lato"/>
              </a:rPr>
              <a:t>vel,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nibh.</a:t>
            </a:r>
            <a:r>
              <a:rPr lang="en-US" sz="1100" b="0" strike="noStrike" spc="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35">
                <a:solidFill>
                  <a:srgbClr val="000000"/>
                </a:solidFill>
                <a:latin typeface="Lato"/>
              </a:rPr>
              <a:t>Sed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21">
                <a:solidFill>
                  <a:srgbClr val="000000"/>
                </a:solidFill>
                <a:latin typeface="Lato"/>
              </a:rPr>
              <a:t>vel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>
                <a:solidFill>
                  <a:srgbClr val="000000"/>
                </a:solidFill>
                <a:latin typeface="Lato"/>
              </a:rPr>
              <a:t>elit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">
                <a:solidFill>
                  <a:srgbClr val="000000"/>
                </a:solidFill>
                <a:latin typeface="Lato"/>
              </a:rPr>
              <a:t>et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46">
                <a:solidFill>
                  <a:srgbClr val="000000"/>
                </a:solidFill>
                <a:latin typeface="Lato"/>
              </a:rPr>
              <a:t>quam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52">
                <a:solidFill>
                  <a:srgbClr val="000000"/>
                </a:solidFill>
                <a:latin typeface="Lato"/>
              </a:rPr>
              <a:t>accumsan</a:t>
            </a:r>
            <a:r>
              <a:rPr lang="en-US" sz="1100" b="0" strike="noStrike" spc="-41">
                <a:solidFill>
                  <a:srgbClr val="000000"/>
                </a:solidFill>
                <a:latin typeface="Lato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Lato"/>
              </a:rPr>
              <a:t>facilisis.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0">
              <a:lnSpc>
                <a:spcPct val="100000"/>
              </a:lnSpc>
              <a:spcBef>
                <a:spcPts val="34"/>
              </a:spcBef>
              <a:buNone/>
            </a:pPr>
            <a:r>
              <a:rPr lang="en-US" sz="1100" b="0" strike="noStrike" spc="-1">
                <a:solidFill>
                  <a:srgbClr val="000000"/>
                </a:solidFill>
                <a:latin typeface="Arial"/>
              </a:rPr>
              <a:t>Nunc</a:t>
            </a:r>
            <a:r>
              <a:rPr lang="en-US" sz="1100" b="0" strike="noStrike" spc="-75">
                <a:solidFill>
                  <a:srgbClr val="000000"/>
                </a:solidFill>
                <a:latin typeface="Arial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Arial"/>
              </a:rPr>
              <a:t>leo.</a:t>
            </a:r>
            <a:r>
              <a:rPr lang="en-US" sz="1100" b="0" strike="noStrike" spc="43">
                <a:solidFill>
                  <a:srgbClr val="000000"/>
                </a:solidFill>
                <a:latin typeface="Arial"/>
              </a:rPr>
              <a:t> </a:t>
            </a:r>
            <a:r>
              <a:rPr lang="en-US" sz="1100" b="0" strike="noStrike" spc="-52">
                <a:solidFill>
                  <a:srgbClr val="000000"/>
                </a:solidFill>
                <a:latin typeface="Arial"/>
              </a:rPr>
              <a:t>Suspendisse</a:t>
            </a:r>
            <a:r>
              <a:rPr lang="en-US" sz="1100" b="0" strike="noStrike" spc="-41">
                <a:solidFill>
                  <a:srgbClr val="000000"/>
                </a:solidFill>
                <a:latin typeface="Arial"/>
              </a:rPr>
              <a:t> </a:t>
            </a:r>
            <a:r>
              <a:rPr lang="en-US" sz="1100" b="0" strike="noStrike" spc="-35">
                <a:solidFill>
                  <a:srgbClr val="000000"/>
                </a:solidFill>
                <a:latin typeface="Arial"/>
              </a:rPr>
              <a:t>faucibus</a:t>
            </a:r>
            <a:r>
              <a:rPr lang="en-US" sz="1100" b="0" strike="noStrike" spc="-52">
                <a:solidFill>
                  <a:srgbClr val="000000"/>
                </a:solidFill>
                <a:latin typeface="Arial"/>
              </a:rPr>
              <a:t> </a:t>
            </a:r>
            <a:r>
              <a:rPr lang="en-US" sz="1100" b="0" strike="noStrike" spc="-12">
                <a:solidFill>
                  <a:srgbClr val="000000"/>
                </a:solidFill>
                <a:latin typeface="Arial"/>
              </a:rPr>
              <a:t>lacus.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240</Words>
  <Application>Microsoft Office PowerPoint</Application>
  <PresentationFormat>Custom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Lato</vt:lpstr>
      <vt:lpstr>Lato Black</vt:lpstr>
      <vt:lpstr>Symbol</vt:lpstr>
      <vt:lpstr>Times New Roman</vt:lpstr>
      <vt:lpstr>Wingdings</vt:lpstr>
      <vt:lpstr>Office Theme</vt:lpstr>
      <vt:lpstr>Office Theme</vt:lpstr>
      <vt:lpstr>Office Theme</vt:lpstr>
      <vt:lpstr>Presentation Title</vt:lpstr>
      <vt:lpstr>Introduction</vt:lpstr>
      <vt:lpstr>Core Section 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- Presentation Subtitle</dc:title>
  <dc:subject/>
  <dc:creator>Author1, Author2, Author3</dc:creator>
  <dc:description/>
  <cp:lastModifiedBy>Raffaele Carli</cp:lastModifiedBy>
  <cp:revision>2</cp:revision>
  <dcterms:created xsi:type="dcterms:W3CDTF">2024-08-22T11:18:04Z</dcterms:created>
  <dcterms:modified xsi:type="dcterms:W3CDTF">2024-10-10T10:40:10Z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2024-08-22T00:00:00Z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2024-08-22T00:00:00Z</vt:filetime>
  </property>
  <property fmtid="{D5CDD505-2E9C-101B-9397-08002B2CF9AE}" pid="5" name="PTEX.Fullbanner">
    <vt:lpwstr>This is pdfTeX, Version 3.141592653-2.6-1.40.26 (TeX Live 2024) kpathsea version 6.4.0</vt:lpwstr>
  </property>
  <property fmtid="{D5CDD505-2E9C-101B-9397-08002B2CF9AE}" pid="6" name="PresentationFormat">
    <vt:lpwstr>On-screen Show (4:3)</vt:lpwstr>
  </property>
  <property fmtid="{D5CDD505-2E9C-101B-9397-08002B2CF9AE}" pid="7" name="Producer">
    <vt:lpwstr>pdfTeX-1.40.26</vt:lpwstr>
  </property>
</Properties>
</file>