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74" r:id="rId2"/>
  </p:sldMasterIdLst>
  <p:sldIdLst>
    <p:sldId id="256" r:id="rId3"/>
    <p:sldId id="258" r:id="rId4"/>
    <p:sldId id="261" r:id="rId5"/>
    <p:sldId id="263" r:id="rId6"/>
    <p:sldId id="259" r:id="rId7"/>
    <p:sldId id="264" r:id="rId8"/>
  </p:sldIdLst>
  <p:sldSz cx="4610100" cy="34607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4C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86" d="100"/>
          <a:sy n="186" d="100"/>
        </p:scale>
        <p:origin x="2082"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3"/>
          </p:nvPr>
        </p:nvSpPr>
        <p:spPr/>
        <p:txBody>
          <a:bodyPr/>
          <a:lstStyle/>
          <a:p>
            <a:fld id="{78BBA0CD-3B46-4D9F-AED5-62D590298F9E}" type="slidenum">
              <a:t>‹N›</a:t>
            </a:fld>
            <a:endParaRPr/>
          </a:p>
        </p:txBody>
      </p:sp>
      <p:sp>
        <p:nvSpPr>
          <p:cNvPr id="4" name="PlaceHolder 3"/>
          <p:cNvSpPr>
            <a:spLocks noGrp="1"/>
          </p:cNvSpPr>
          <p:nvPr>
            <p:ph type="dt" idx="2"/>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29" name="PlaceHolder 2"/>
          <p:cNvSpPr>
            <a:spLocks noGrp="1"/>
          </p:cNvSpPr>
          <p:nvPr>
            <p:ph/>
          </p:nvPr>
        </p:nvSpPr>
        <p:spPr>
          <a:xfrm>
            <a:off x="347400" y="900720"/>
            <a:ext cx="391320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30" name="PlaceHolder 3"/>
          <p:cNvSpPr>
            <a:spLocks noGrp="1"/>
          </p:cNvSpPr>
          <p:nvPr>
            <p:ph/>
          </p:nvPr>
        </p:nvSpPr>
        <p:spPr>
          <a:xfrm>
            <a:off x="347400" y="1719720"/>
            <a:ext cx="391320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3"/>
          </p:nvPr>
        </p:nvSpPr>
        <p:spPr/>
        <p:txBody>
          <a:bodyPr/>
          <a:lstStyle/>
          <a:p>
            <a:fld id="{252D95D4-D777-4C2E-848C-278696E5CDE7}" type="slidenum">
              <a:t>‹N›</a:t>
            </a:fld>
            <a:endParaRPr/>
          </a:p>
        </p:txBody>
      </p:sp>
      <p:sp>
        <p:nvSpPr>
          <p:cNvPr id="7" name="PlaceHolder 6"/>
          <p:cNvSpPr>
            <a:spLocks noGrp="1"/>
          </p:cNvSpPr>
          <p:nvPr>
            <p:ph type="dt" idx="2"/>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32" name="PlaceHolder 2"/>
          <p:cNvSpPr>
            <a:spLocks noGrp="1"/>
          </p:cNvSpPr>
          <p:nvPr>
            <p:ph/>
          </p:nvPr>
        </p:nvSpPr>
        <p:spPr>
          <a:xfrm>
            <a:off x="3474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33" name="PlaceHolder 3"/>
          <p:cNvSpPr>
            <a:spLocks noGrp="1"/>
          </p:cNvSpPr>
          <p:nvPr>
            <p:ph/>
          </p:nvPr>
        </p:nvSpPr>
        <p:spPr>
          <a:xfrm>
            <a:off x="23526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34" name="PlaceHolder 4"/>
          <p:cNvSpPr>
            <a:spLocks noGrp="1"/>
          </p:cNvSpPr>
          <p:nvPr>
            <p:ph/>
          </p:nvPr>
        </p:nvSpPr>
        <p:spPr>
          <a:xfrm>
            <a:off x="347400" y="1719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35" name="PlaceHolder 5"/>
          <p:cNvSpPr>
            <a:spLocks noGrp="1"/>
          </p:cNvSpPr>
          <p:nvPr>
            <p:ph/>
          </p:nvPr>
        </p:nvSpPr>
        <p:spPr>
          <a:xfrm>
            <a:off x="2352600" y="1719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3"/>
          </p:nvPr>
        </p:nvSpPr>
        <p:spPr/>
        <p:txBody>
          <a:bodyPr/>
          <a:lstStyle/>
          <a:p>
            <a:fld id="{B3B65956-0F2A-4CDA-AB56-9338031F6DEF}" type="slidenum">
              <a:t>‹N›</a:t>
            </a:fld>
            <a:endParaRPr/>
          </a:p>
        </p:txBody>
      </p:sp>
      <p:sp>
        <p:nvSpPr>
          <p:cNvPr id="9" name="PlaceHolder 8"/>
          <p:cNvSpPr>
            <a:spLocks noGrp="1"/>
          </p:cNvSpPr>
          <p:nvPr>
            <p:ph type="dt" idx="2"/>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37" name="PlaceHolder 2"/>
          <p:cNvSpPr>
            <a:spLocks noGrp="1"/>
          </p:cNvSpPr>
          <p:nvPr>
            <p:ph/>
          </p:nvPr>
        </p:nvSpPr>
        <p:spPr>
          <a:xfrm>
            <a:off x="347400" y="900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38" name="PlaceHolder 3"/>
          <p:cNvSpPr>
            <a:spLocks noGrp="1"/>
          </p:cNvSpPr>
          <p:nvPr>
            <p:ph/>
          </p:nvPr>
        </p:nvSpPr>
        <p:spPr>
          <a:xfrm>
            <a:off x="1670400" y="900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39" name="PlaceHolder 4"/>
          <p:cNvSpPr>
            <a:spLocks noGrp="1"/>
          </p:cNvSpPr>
          <p:nvPr>
            <p:ph/>
          </p:nvPr>
        </p:nvSpPr>
        <p:spPr>
          <a:xfrm>
            <a:off x="2993400" y="900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40" name="PlaceHolder 5"/>
          <p:cNvSpPr>
            <a:spLocks noGrp="1"/>
          </p:cNvSpPr>
          <p:nvPr>
            <p:ph/>
          </p:nvPr>
        </p:nvSpPr>
        <p:spPr>
          <a:xfrm>
            <a:off x="347400" y="1719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41" name="PlaceHolder 6"/>
          <p:cNvSpPr>
            <a:spLocks noGrp="1"/>
          </p:cNvSpPr>
          <p:nvPr>
            <p:ph/>
          </p:nvPr>
        </p:nvSpPr>
        <p:spPr>
          <a:xfrm>
            <a:off x="1670400" y="1719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42" name="PlaceHolder 7"/>
          <p:cNvSpPr>
            <a:spLocks noGrp="1"/>
          </p:cNvSpPr>
          <p:nvPr>
            <p:ph/>
          </p:nvPr>
        </p:nvSpPr>
        <p:spPr>
          <a:xfrm>
            <a:off x="2993400" y="1719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3"/>
          </p:nvPr>
        </p:nvSpPr>
        <p:spPr/>
        <p:txBody>
          <a:bodyPr/>
          <a:lstStyle/>
          <a:p>
            <a:fld id="{4712BB50-6DF7-47F8-8CF8-C7C0B1EA15E8}" type="slidenum">
              <a:t>‹N›</a:t>
            </a:fld>
            <a:endParaRPr/>
          </a:p>
        </p:txBody>
      </p:sp>
      <p:sp>
        <p:nvSpPr>
          <p:cNvPr id="11" name="PlaceHolder 10"/>
          <p:cNvSpPr>
            <a:spLocks noGrp="1"/>
          </p:cNvSpPr>
          <p:nvPr>
            <p:ph type="dt" idx="2"/>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lstStyle/>
          <a:p>
            <a:r>
              <a:t>Footer</a:t>
            </a:r>
          </a:p>
        </p:txBody>
      </p:sp>
      <p:sp>
        <p:nvSpPr>
          <p:cNvPr id="3" name="PlaceHolder 2"/>
          <p:cNvSpPr>
            <a:spLocks noGrp="1"/>
          </p:cNvSpPr>
          <p:nvPr>
            <p:ph type="sldNum" idx="9"/>
          </p:nvPr>
        </p:nvSpPr>
        <p:spPr/>
        <p:txBody>
          <a:bodyPr/>
          <a:lstStyle/>
          <a:p>
            <a:fld id="{F7FCDCFC-EB2E-47BA-8944-48045863C80A}" type="slidenum">
              <a:t>‹N›</a:t>
            </a:fld>
            <a:endParaRPr/>
          </a:p>
        </p:txBody>
      </p:sp>
      <p:sp>
        <p:nvSpPr>
          <p:cNvPr id="4" name="PlaceHolder 3"/>
          <p:cNvSpPr>
            <a:spLocks noGrp="1"/>
          </p:cNvSpPr>
          <p:nvPr>
            <p:ph type="dt" idx="8"/>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3"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94" name="PlaceHolder 2"/>
          <p:cNvSpPr>
            <a:spLocks noGrp="1"/>
          </p:cNvSpPr>
          <p:nvPr>
            <p:ph type="subTitle"/>
          </p:nvPr>
        </p:nvSpPr>
        <p:spPr>
          <a:xfrm>
            <a:off x="347400" y="900720"/>
            <a:ext cx="3913200" cy="156816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
        <p:nvSpPr>
          <p:cNvPr id="4" name="PlaceHolder 3"/>
          <p:cNvSpPr>
            <a:spLocks noGrp="1"/>
          </p:cNvSpPr>
          <p:nvPr>
            <p:ph type="ftr" idx="7"/>
          </p:nvPr>
        </p:nvSpPr>
        <p:spPr/>
        <p:txBody>
          <a:bodyPr/>
          <a:lstStyle/>
          <a:p>
            <a:r>
              <a:t>Footer</a:t>
            </a:r>
          </a:p>
        </p:txBody>
      </p:sp>
      <p:sp>
        <p:nvSpPr>
          <p:cNvPr id="5" name="PlaceHolder 4"/>
          <p:cNvSpPr>
            <a:spLocks noGrp="1"/>
          </p:cNvSpPr>
          <p:nvPr>
            <p:ph type="sldNum" idx="9"/>
          </p:nvPr>
        </p:nvSpPr>
        <p:spPr/>
        <p:txBody>
          <a:bodyPr/>
          <a:lstStyle/>
          <a:p>
            <a:fld id="{FA2CE969-1252-4761-AA30-31DEAD04DFF7}" type="slidenum">
              <a:t>‹N›</a:t>
            </a:fld>
            <a:endParaRPr/>
          </a:p>
        </p:txBody>
      </p:sp>
      <p:sp>
        <p:nvSpPr>
          <p:cNvPr id="6" name="PlaceHolder 5"/>
          <p:cNvSpPr>
            <a:spLocks noGrp="1"/>
          </p:cNvSpPr>
          <p:nvPr>
            <p:ph type="dt" idx="8"/>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96" name="PlaceHolder 2"/>
          <p:cNvSpPr>
            <a:spLocks noGrp="1"/>
          </p:cNvSpPr>
          <p:nvPr>
            <p:ph/>
          </p:nvPr>
        </p:nvSpPr>
        <p:spPr>
          <a:xfrm>
            <a:off x="347400" y="900720"/>
            <a:ext cx="391320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4" name="PlaceHolder 3"/>
          <p:cNvSpPr>
            <a:spLocks noGrp="1"/>
          </p:cNvSpPr>
          <p:nvPr>
            <p:ph type="ftr" idx="7"/>
          </p:nvPr>
        </p:nvSpPr>
        <p:spPr/>
        <p:txBody>
          <a:bodyPr/>
          <a:lstStyle/>
          <a:p>
            <a:r>
              <a:t>Footer</a:t>
            </a:r>
          </a:p>
        </p:txBody>
      </p:sp>
      <p:sp>
        <p:nvSpPr>
          <p:cNvPr id="5" name="PlaceHolder 4"/>
          <p:cNvSpPr>
            <a:spLocks noGrp="1"/>
          </p:cNvSpPr>
          <p:nvPr>
            <p:ph type="sldNum" idx="9"/>
          </p:nvPr>
        </p:nvSpPr>
        <p:spPr/>
        <p:txBody>
          <a:bodyPr/>
          <a:lstStyle/>
          <a:p>
            <a:fld id="{A8926C0B-06C0-470D-8834-5CE6E4EB6249}" type="slidenum">
              <a:t>‹N›</a:t>
            </a:fld>
            <a:endParaRPr/>
          </a:p>
        </p:txBody>
      </p:sp>
      <p:sp>
        <p:nvSpPr>
          <p:cNvPr id="6" name="PlaceHolder 5"/>
          <p:cNvSpPr>
            <a:spLocks noGrp="1"/>
          </p:cNvSpPr>
          <p:nvPr>
            <p:ph type="dt" idx="8"/>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98" name="PlaceHolder 2"/>
          <p:cNvSpPr>
            <a:spLocks noGrp="1"/>
          </p:cNvSpPr>
          <p:nvPr>
            <p:ph/>
          </p:nvPr>
        </p:nvSpPr>
        <p:spPr>
          <a:xfrm>
            <a:off x="347400" y="900720"/>
            <a:ext cx="190944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99" name="PlaceHolder 3"/>
          <p:cNvSpPr>
            <a:spLocks noGrp="1"/>
          </p:cNvSpPr>
          <p:nvPr>
            <p:ph/>
          </p:nvPr>
        </p:nvSpPr>
        <p:spPr>
          <a:xfrm>
            <a:off x="2352600" y="900720"/>
            <a:ext cx="190944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5" name="PlaceHolder 4"/>
          <p:cNvSpPr>
            <a:spLocks noGrp="1"/>
          </p:cNvSpPr>
          <p:nvPr>
            <p:ph type="ftr" idx="7"/>
          </p:nvPr>
        </p:nvSpPr>
        <p:spPr/>
        <p:txBody>
          <a:bodyPr/>
          <a:lstStyle/>
          <a:p>
            <a:r>
              <a:t>Footer</a:t>
            </a:r>
          </a:p>
        </p:txBody>
      </p:sp>
      <p:sp>
        <p:nvSpPr>
          <p:cNvPr id="6" name="PlaceHolder 5"/>
          <p:cNvSpPr>
            <a:spLocks noGrp="1"/>
          </p:cNvSpPr>
          <p:nvPr>
            <p:ph type="sldNum" idx="9"/>
          </p:nvPr>
        </p:nvSpPr>
        <p:spPr/>
        <p:txBody>
          <a:bodyPr/>
          <a:lstStyle/>
          <a:p>
            <a:fld id="{EDA22C27-276A-458B-89B2-ADA4F1F51B11}" type="slidenum">
              <a:t>‹N›</a:t>
            </a:fld>
            <a:endParaRPr/>
          </a:p>
        </p:txBody>
      </p:sp>
      <p:sp>
        <p:nvSpPr>
          <p:cNvPr id="7" name="PlaceHolder 6"/>
          <p:cNvSpPr>
            <a:spLocks noGrp="1"/>
          </p:cNvSpPr>
          <p:nvPr>
            <p:ph type="dt" idx="8"/>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0"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3" name="PlaceHolder 2"/>
          <p:cNvSpPr>
            <a:spLocks noGrp="1"/>
          </p:cNvSpPr>
          <p:nvPr>
            <p:ph type="ftr" idx="7"/>
          </p:nvPr>
        </p:nvSpPr>
        <p:spPr/>
        <p:txBody>
          <a:bodyPr/>
          <a:lstStyle/>
          <a:p>
            <a:r>
              <a:t>Footer</a:t>
            </a:r>
          </a:p>
        </p:txBody>
      </p:sp>
      <p:sp>
        <p:nvSpPr>
          <p:cNvPr id="4" name="PlaceHolder 3"/>
          <p:cNvSpPr>
            <a:spLocks noGrp="1"/>
          </p:cNvSpPr>
          <p:nvPr>
            <p:ph type="sldNum" idx="9"/>
          </p:nvPr>
        </p:nvSpPr>
        <p:spPr/>
        <p:txBody>
          <a:bodyPr/>
          <a:lstStyle/>
          <a:p>
            <a:fld id="{417F7342-D8C3-48A4-88C2-AADCC89F4CB0}" type="slidenum">
              <a:t>‹N›</a:t>
            </a:fld>
            <a:endParaRPr/>
          </a:p>
        </p:txBody>
      </p:sp>
      <p:sp>
        <p:nvSpPr>
          <p:cNvPr id="5" name="PlaceHolder 4"/>
          <p:cNvSpPr>
            <a:spLocks noGrp="1"/>
          </p:cNvSpPr>
          <p:nvPr>
            <p:ph type="dt" idx="8"/>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1" name="PlaceHolder 1"/>
          <p:cNvSpPr>
            <a:spLocks noGrp="1"/>
          </p:cNvSpPr>
          <p:nvPr>
            <p:ph type="subTitle"/>
          </p:nvPr>
        </p:nvSpPr>
        <p:spPr>
          <a:xfrm>
            <a:off x="95400" y="-366480"/>
            <a:ext cx="885960" cy="182340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
        <p:nvSpPr>
          <p:cNvPr id="3" name="PlaceHolder 2"/>
          <p:cNvSpPr>
            <a:spLocks noGrp="1"/>
          </p:cNvSpPr>
          <p:nvPr>
            <p:ph type="ftr" idx="7"/>
          </p:nvPr>
        </p:nvSpPr>
        <p:spPr/>
        <p:txBody>
          <a:bodyPr/>
          <a:lstStyle/>
          <a:p>
            <a:r>
              <a:t>Footer</a:t>
            </a:r>
          </a:p>
        </p:txBody>
      </p:sp>
      <p:sp>
        <p:nvSpPr>
          <p:cNvPr id="4" name="PlaceHolder 3"/>
          <p:cNvSpPr>
            <a:spLocks noGrp="1"/>
          </p:cNvSpPr>
          <p:nvPr>
            <p:ph type="sldNum" idx="9"/>
          </p:nvPr>
        </p:nvSpPr>
        <p:spPr/>
        <p:txBody>
          <a:bodyPr/>
          <a:lstStyle/>
          <a:p>
            <a:fld id="{185F72CC-DC27-48A0-9820-4E97C1178B40}" type="slidenum">
              <a:t>‹N›</a:t>
            </a:fld>
            <a:endParaRPr/>
          </a:p>
        </p:txBody>
      </p:sp>
      <p:sp>
        <p:nvSpPr>
          <p:cNvPr id="5" name="PlaceHolder 4"/>
          <p:cNvSpPr>
            <a:spLocks noGrp="1"/>
          </p:cNvSpPr>
          <p:nvPr>
            <p:ph type="dt" idx="8"/>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103" name="PlaceHolder 2"/>
          <p:cNvSpPr>
            <a:spLocks noGrp="1"/>
          </p:cNvSpPr>
          <p:nvPr>
            <p:ph/>
          </p:nvPr>
        </p:nvSpPr>
        <p:spPr>
          <a:xfrm>
            <a:off x="3474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04" name="PlaceHolder 3"/>
          <p:cNvSpPr>
            <a:spLocks noGrp="1"/>
          </p:cNvSpPr>
          <p:nvPr>
            <p:ph/>
          </p:nvPr>
        </p:nvSpPr>
        <p:spPr>
          <a:xfrm>
            <a:off x="2352600" y="900720"/>
            <a:ext cx="190944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05" name="PlaceHolder 4"/>
          <p:cNvSpPr>
            <a:spLocks noGrp="1"/>
          </p:cNvSpPr>
          <p:nvPr>
            <p:ph/>
          </p:nvPr>
        </p:nvSpPr>
        <p:spPr>
          <a:xfrm>
            <a:off x="347400" y="1719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6" name="PlaceHolder 5"/>
          <p:cNvSpPr>
            <a:spLocks noGrp="1"/>
          </p:cNvSpPr>
          <p:nvPr>
            <p:ph type="ftr" idx="7"/>
          </p:nvPr>
        </p:nvSpPr>
        <p:spPr/>
        <p:txBody>
          <a:bodyPr/>
          <a:lstStyle/>
          <a:p>
            <a:r>
              <a:t>Footer</a:t>
            </a:r>
          </a:p>
        </p:txBody>
      </p:sp>
      <p:sp>
        <p:nvSpPr>
          <p:cNvPr id="7" name="PlaceHolder 6"/>
          <p:cNvSpPr>
            <a:spLocks noGrp="1"/>
          </p:cNvSpPr>
          <p:nvPr>
            <p:ph type="sldNum" idx="9"/>
          </p:nvPr>
        </p:nvSpPr>
        <p:spPr/>
        <p:txBody>
          <a:bodyPr/>
          <a:lstStyle/>
          <a:p>
            <a:fld id="{20F01EA1-9376-44D7-8DA7-8803885BD239}" type="slidenum">
              <a:t>‹N›</a:t>
            </a:fld>
            <a:endParaRPr/>
          </a:p>
        </p:txBody>
      </p:sp>
      <p:sp>
        <p:nvSpPr>
          <p:cNvPr id="8" name="PlaceHolder 7"/>
          <p:cNvSpPr>
            <a:spLocks noGrp="1"/>
          </p:cNvSpPr>
          <p:nvPr>
            <p:ph type="dt" idx="8"/>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8" name="PlaceHolder 2"/>
          <p:cNvSpPr>
            <a:spLocks noGrp="1"/>
          </p:cNvSpPr>
          <p:nvPr>
            <p:ph type="subTitle"/>
          </p:nvPr>
        </p:nvSpPr>
        <p:spPr>
          <a:xfrm>
            <a:off x="347400" y="900720"/>
            <a:ext cx="3913200" cy="156816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3"/>
          </p:nvPr>
        </p:nvSpPr>
        <p:spPr/>
        <p:txBody>
          <a:bodyPr/>
          <a:lstStyle/>
          <a:p>
            <a:fld id="{42319BD5-B849-4C23-ACB5-4B0969217913}" type="slidenum">
              <a:t>‹N›</a:t>
            </a:fld>
            <a:endParaRPr/>
          </a:p>
        </p:txBody>
      </p:sp>
      <p:sp>
        <p:nvSpPr>
          <p:cNvPr id="6" name="PlaceHolder 5"/>
          <p:cNvSpPr>
            <a:spLocks noGrp="1"/>
          </p:cNvSpPr>
          <p:nvPr>
            <p:ph type="dt" idx="2"/>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107" name="PlaceHolder 2"/>
          <p:cNvSpPr>
            <a:spLocks noGrp="1"/>
          </p:cNvSpPr>
          <p:nvPr>
            <p:ph/>
          </p:nvPr>
        </p:nvSpPr>
        <p:spPr>
          <a:xfrm>
            <a:off x="347400" y="900720"/>
            <a:ext cx="190944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08" name="PlaceHolder 3"/>
          <p:cNvSpPr>
            <a:spLocks noGrp="1"/>
          </p:cNvSpPr>
          <p:nvPr>
            <p:ph/>
          </p:nvPr>
        </p:nvSpPr>
        <p:spPr>
          <a:xfrm>
            <a:off x="23526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09" name="PlaceHolder 4"/>
          <p:cNvSpPr>
            <a:spLocks noGrp="1"/>
          </p:cNvSpPr>
          <p:nvPr>
            <p:ph/>
          </p:nvPr>
        </p:nvSpPr>
        <p:spPr>
          <a:xfrm>
            <a:off x="2352600" y="1719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6" name="PlaceHolder 5"/>
          <p:cNvSpPr>
            <a:spLocks noGrp="1"/>
          </p:cNvSpPr>
          <p:nvPr>
            <p:ph type="ftr" idx="7"/>
          </p:nvPr>
        </p:nvSpPr>
        <p:spPr/>
        <p:txBody>
          <a:bodyPr/>
          <a:lstStyle/>
          <a:p>
            <a:r>
              <a:t>Footer</a:t>
            </a:r>
          </a:p>
        </p:txBody>
      </p:sp>
      <p:sp>
        <p:nvSpPr>
          <p:cNvPr id="7" name="PlaceHolder 6"/>
          <p:cNvSpPr>
            <a:spLocks noGrp="1"/>
          </p:cNvSpPr>
          <p:nvPr>
            <p:ph type="sldNum" idx="9"/>
          </p:nvPr>
        </p:nvSpPr>
        <p:spPr/>
        <p:txBody>
          <a:bodyPr/>
          <a:lstStyle/>
          <a:p>
            <a:fld id="{10B4374E-BE84-47B7-9AE8-BAC17363895D}" type="slidenum">
              <a:t>‹N›</a:t>
            </a:fld>
            <a:endParaRPr/>
          </a:p>
        </p:txBody>
      </p:sp>
      <p:sp>
        <p:nvSpPr>
          <p:cNvPr id="8" name="PlaceHolder 7"/>
          <p:cNvSpPr>
            <a:spLocks noGrp="1"/>
          </p:cNvSpPr>
          <p:nvPr>
            <p:ph type="dt" idx="8"/>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111" name="PlaceHolder 2"/>
          <p:cNvSpPr>
            <a:spLocks noGrp="1"/>
          </p:cNvSpPr>
          <p:nvPr>
            <p:ph/>
          </p:nvPr>
        </p:nvSpPr>
        <p:spPr>
          <a:xfrm>
            <a:off x="3474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12" name="PlaceHolder 3"/>
          <p:cNvSpPr>
            <a:spLocks noGrp="1"/>
          </p:cNvSpPr>
          <p:nvPr>
            <p:ph/>
          </p:nvPr>
        </p:nvSpPr>
        <p:spPr>
          <a:xfrm>
            <a:off x="23526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13" name="PlaceHolder 4"/>
          <p:cNvSpPr>
            <a:spLocks noGrp="1"/>
          </p:cNvSpPr>
          <p:nvPr>
            <p:ph/>
          </p:nvPr>
        </p:nvSpPr>
        <p:spPr>
          <a:xfrm>
            <a:off x="347400" y="1719720"/>
            <a:ext cx="391320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6" name="PlaceHolder 5"/>
          <p:cNvSpPr>
            <a:spLocks noGrp="1"/>
          </p:cNvSpPr>
          <p:nvPr>
            <p:ph type="ftr" idx="7"/>
          </p:nvPr>
        </p:nvSpPr>
        <p:spPr/>
        <p:txBody>
          <a:bodyPr/>
          <a:lstStyle/>
          <a:p>
            <a:r>
              <a:t>Footer</a:t>
            </a:r>
          </a:p>
        </p:txBody>
      </p:sp>
      <p:sp>
        <p:nvSpPr>
          <p:cNvPr id="7" name="PlaceHolder 6"/>
          <p:cNvSpPr>
            <a:spLocks noGrp="1"/>
          </p:cNvSpPr>
          <p:nvPr>
            <p:ph type="sldNum" idx="9"/>
          </p:nvPr>
        </p:nvSpPr>
        <p:spPr/>
        <p:txBody>
          <a:bodyPr/>
          <a:lstStyle/>
          <a:p>
            <a:fld id="{BCE25EB9-5C19-4F84-B3EB-9C9FFB85AE95}" type="slidenum">
              <a:t>‹N›</a:t>
            </a:fld>
            <a:endParaRPr/>
          </a:p>
        </p:txBody>
      </p:sp>
      <p:sp>
        <p:nvSpPr>
          <p:cNvPr id="8" name="PlaceHolder 7"/>
          <p:cNvSpPr>
            <a:spLocks noGrp="1"/>
          </p:cNvSpPr>
          <p:nvPr>
            <p:ph type="dt" idx="8"/>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115" name="PlaceHolder 2"/>
          <p:cNvSpPr>
            <a:spLocks noGrp="1"/>
          </p:cNvSpPr>
          <p:nvPr>
            <p:ph/>
          </p:nvPr>
        </p:nvSpPr>
        <p:spPr>
          <a:xfrm>
            <a:off x="347400" y="900720"/>
            <a:ext cx="391320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16" name="PlaceHolder 3"/>
          <p:cNvSpPr>
            <a:spLocks noGrp="1"/>
          </p:cNvSpPr>
          <p:nvPr>
            <p:ph/>
          </p:nvPr>
        </p:nvSpPr>
        <p:spPr>
          <a:xfrm>
            <a:off x="347400" y="1719720"/>
            <a:ext cx="391320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5" name="PlaceHolder 4"/>
          <p:cNvSpPr>
            <a:spLocks noGrp="1"/>
          </p:cNvSpPr>
          <p:nvPr>
            <p:ph type="ftr" idx="7"/>
          </p:nvPr>
        </p:nvSpPr>
        <p:spPr/>
        <p:txBody>
          <a:bodyPr/>
          <a:lstStyle/>
          <a:p>
            <a:r>
              <a:t>Footer</a:t>
            </a:r>
          </a:p>
        </p:txBody>
      </p:sp>
      <p:sp>
        <p:nvSpPr>
          <p:cNvPr id="6" name="PlaceHolder 5"/>
          <p:cNvSpPr>
            <a:spLocks noGrp="1"/>
          </p:cNvSpPr>
          <p:nvPr>
            <p:ph type="sldNum" idx="9"/>
          </p:nvPr>
        </p:nvSpPr>
        <p:spPr/>
        <p:txBody>
          <a:bodyPr/>
          <a:lstStyle/>
          <a:p>
            <a:fld id="{21C3BF61-2052-4618-9C7F-805A9F48B9BD}" type="slidenum">
              <a:t>‹N›</a:t>
            </a:fld>
            <a:endParaRPr/>
          </a:p>
        </p:txBody>
      </p:sp>
      <p:sp>
        <p:nvSpPr>
          <p:cNvPr id="7" name="PlaceHolder 6"/>
          <p:cNvSpPr>
            <a:spLocks noGrp="1"/>
          </p:cNvSpPr>
          <p:nvPr>
            <p:ph type="dt" idx="8"/>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118" name="PlaceHolder 2"/>
          <p:cNvSpPr>
            <a:spLocks noGrp="1"/>
          </p:cNvSpPr>
          <p:nvPr>
            <p:ph/>
          </p:nvPr>
        </p:nvSpPr>
        <p:spPr>
          <a:xfrm>
            <a:off x="3474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19" name="PlaceHolder 3"/>
          <p:cNvSpPr>
            <a:spLocks noGrp="1"/>
          </p:cNvSpPr>
          <p:nvPr>
            <p:ph/>
          </p:nvPr>
        </p:nvSpPr>
        <p:spPr>
          <a:xfrm>
            <a:off x="23526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20" name="PlaceHolder 4"/>
          <p:cNvSpPr>
            <a:spLocks noGrp="1"/>
          </p:cNvSpPr>
          <p:nvPr>
            <p:ph/>
          </p:nvPr>
        </p:nvSpPr>
        <p:spPr>
          <a:xfrm>
            <a:off x="347400" y="1719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21" name="PlaceHolder 5"/>
          <p:cNvSpPr>
            <a:spLocks noGrp="1"/>
          </p:cNvSpPr>
          <p:nvPr>
            <p:ph/>
          </p:nvPr>
        </p:nvSpPr>
        <p:spPr>
          <a:xfrm>
            <a:off x="2352600" y="1719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7" name="PlaceHolder 6"/>
          <p:cNvSpPr>
            <a:spLocks noGrp="1"/>
          </p:cNvSpPr>
          <p:nvPr>
            <p:ph type="ftr" idx="7"/>
          </p:nvPr>
        </p:nvSpPr>
        <p:spPr/>
        <p:txBody>
          <a:bodyPr/>
          <a:lstStyle/>
          <a:p>
            <a:r>
              <a:t>Footer</a:t>
            </a:r>
          </a:p>
        </p:txBody>
      </p:sp>
      <p:sp>
        <p:nvSpPr>
          <p:cNvPr id="8" name="PlaceHolder 7"/>
          <p:cNvSpPr>
            <a:spLocks noGrp="1"/>
          </p:cNvSpPr>
          <p:nvPr>
            <p:ph type="sldNum" idx="9"/>
          </p:nvPr>
        </p:nvSpPr>
        <p:spPr/>
        <p:txBody>
          <a:bodyPr/>
          <a:lstStyle/>
          <a:p>
            <a:fld id="{93BDDA0E-07A1-446E-9151-CCE3890B6EF3}" type="slidenum">
              <a:t>‹N›</a:t>
            </a:fld>
            <a:endParaRPr/>
          </a:p>
        </p:txBody>
      </p:sp>
      <p:sp>
        <p:nvSpPr>
          <p:cNvPr id="9" name="PlaceHolder 8"/>
          <p:cNvSpPr>
            <a:spLocks noGrp="1"/>
          </p:cNvSpPr>
          <p:nvPr>
            <p:ph type="dt" idx="8"/>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123" name="PlaceHolder 2"/>
          <p:cNvSpPr>
            <a:spLocks noGrp="1"/>
          </p:cNvSpPr>
          <p:nvPr>
            <p:ph/>
          </p:nvPr>
        </p:nvSpPr>
        <p:spPr>
          <a:xfrm>
            <a:off x="347400" y="900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24" name="PlaceHolder 3"/>
          <p:cNvSpPr>
            <a:spLocks noGrp="1"/>
          </p:cNvSpPr>
          <p:nvPr>
            <p:ph/>
          </p:nvPr>
        </p:nvSpPr>
        <p:spPr>
          <a:xfrm>
            <a:off x="1670400" y="900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25" name="PlaceHolder 4"/>
          <p:cNvSpPr>
            <a:spLocks noGrp="1"/>
          </p:cNvSpPr>
          <p:nvPr>
            <p:ph/>
          </p:nvPr>
        </p:nvSpPr>
        <p:spPr>
          <a:xfrm>
            <a:off x="2993400" y="900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26" name="PlaceHolder 5"/>
          <p:cNvSpPr>
            <a:spLocks noGrp="1"/>
          </p:cNvSpPr>
          <p:nvPr>
            <p:ph/>
          </p:nvPr>
        </p:nvSpPr>
        <p:spPr>
          <a:xfrm>
            <a:off x="347400" y="1719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27" name="PlaceHolder 6"/>
          <p:cNvSpPr>
            <a:spLocks noGrp="1"/>
          </p:cNvSpPr>
          <p:nvPr>
            <p:ph/>
          </p:nvPr>
        </p:nvSpPr>
        <p:spPr>
          <a:xfrm>
            <a:off x="1670400" y="1719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28" name="PlaceHolder 7"/>
          <p:cNvSpPr>
            <a:spLocks noGrp="1"/>
          </p:cNvSpPr>
          <p:nvPr>
            <p:ph/>
          </p:nvPr>
        </p:nvSpPr>
        <p:spPr>
          <a:xfrm>
            <a:off x="2993400" y="1719720"/>
            <a:ext cx="12596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9" name="PlaceHolder 8"/>
          <p:cNvSpPr>
            <a:spLocks noGrp="1"/>
          </p:cNvSpPr>
          <p:nvPr>
            <p:ph type="ftr" idx="7"/>
          </p:nvPr>
        </p:nvSpPr>
        <p:spPr/>
        <p:txBody>
          <a:bodyPr/>
          <a:lstStyle/>
          <a:p>
            <a:r>
              <a:t>Footer</a:t>
            </a:r>
          </a:p>
        </p:txBody>
      </p:sp>
      <p:sp>
        <p:nvSpPr>
          <p:cNvPr id="10" name="PlaceHolder 9"/>
          <p:cNvSpPr>
            <a:spLocks noGrp="1"/>
          </p:cNvSpPr>
          <p:nvPr>
            <p:ph type="sldNum" idx="9"/>
          </p:nvPr>
        </p:nvSpPr>
        <p:spPr/>
        <p:txBody>
          <a:bodyPr/>
          <a:lstStyle/>
          <a:p>
            <a:fld id="{63D7980C-441B-4100-A52C-032913523145}" type="slidenum">
              <a:t>‹N›</a:t>
            </a:fld>
            <a:endParaRPr/>
          </a:p>
        </p:txBody>
      </p:sp>
      <p:sp>
        <p:nvSpPr>
          <p:cNvPr id="11" name="PlaceHolder 10"/>
          <p:cNvSpPr>
            <a:spLocks noGrp="1"/>
          </p:cNvSpPr>
          <p:nvPr>
            <p:ph type="dt" idx="8"/>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10" name="PlaceHolder 2"/>
          <p:cNvSpPr>
            <a:spLocks noGrp="1"/>
          </p:cNvSpPr>
          <p:nvPr>
            <p:ph/>
          </p:nvPr>
        </p:nvSpPr>
        <p:spPr>
          <a:xfrm>
            <a:off x="347400" y="900720"/>
            <a:ext cx="391320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3"/>
          </p:nvPr>
        </p:nvSpPr>
        <p:spPr/>
        <p:txBody>
          <a:bodyPr/>
          <a:lstStyle/>
          <a:p>
            <a:fld id="{9505B830-599D-451F-993D-C59EF6F3C20A}" type="slidenum">
              <a:t>‹N›</a:t>
            </a:fld>
            <a:endParaRPr/>
          </a:p>
        </p:txBody>
      </p:sp>
      <p:sp>
        <p:nvSpPr>
          <p:cNvPr id="6" name="PlaceHolder 5"/>
          <p:cNvSpPr>
            <a:spLocks noGrp="1"/>
          </p:cNvSpPr>
          <p:nvPr>
            <p:ph type="dt" idx="2"/>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12" name="PlaceHolder 2"/>
          <p:cNvSpPr>
            <a:spLocks noGrp="1"/>
          </p:cNvSpPr>
          <p:nvPr>
            <p:ph/>
          </p:nvPr>
        </p:nvSpPr>
        <p:spPr>
          <a:xfrm>
            <a:off x="347400" y="900720"/>
            <a:ext cx="190944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3" name="PlaceHolder 3"/>
          <p:cNvSpPr>
            <a:spLocks noGrp="1"/>
          </p:cNvSpPr>
          <p:nvPr>
            <p:ph/>
          </p:nvPr>
        </p:nvSpPr>
        <p:spPr>
          <a:xfrm>
            <a:off x="2352600" y="900720"/>
            <a:ext cx="190944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3"/>
          </p:nvPr>
        </p:nvSpPr>
        <p:spPr/>
        <p:txBody>
          <a:bodyPr/>
          <a:lstStyle/>
          <a:p>
            <a:fld id="{1EB831BE-2814-46E4-AD1E-2CCA0B167AD8}" type="slidenum">
              <a:t>‹N›</a:t>
            </a:fld>
            <a:endParaRPr/>
          </a:p>
        </p:txBody>
      </p:sp>
      <p:sp>
        <p:nvSpPr>
          <p:cNvPr id="7" name="PlaceHolder 6"/>
          <p:cNvSpPr>
            <a:spLocks noGrp="1"/>
          </p:cNvSpPr>
          <p:nvPr>
            <p:ph type="dt" idx="2"/>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3"/>
          </p:nvPr>
        </p:nvSpPr>
        <p:spPr/>
        <p:txBody>
          <a:bodyPr/>
          <a:lstStyle/>
          <a:p>
            <a:fld id="{FC2C7694-013C-4556-B38B-461B15BBB0AC}" type="slidenum">
              <a:t>‹N›</a:t>
            </a:fld>
            <a:endParaRPr/>
          </a:p>
        </p:txBody>
      </p:sp>
      <p:sp>
        <p:nvSpPr>
          <p:cNvPr id="5" name="PlaceHolder 4"/>
          <p:cNvSpPr>
            <a:spLocks noGrp="1"/>
          </p:cNvSpPr>
          <p:nvPr>
            <p:ph type="dt" idx="2"/>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95400" y="-366480"/>
            <a:ext cx="885960" cy="182340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3"/>
          </p:nvPr>
        </p:nvSpPr>
        <p:spPr/>
        <p:txBody>
          <a:bodyPr/>
          <a:lstStyle/>
          <a:p>
            <a:fld id="{14890847-9A64-4F3B-AA2E-9F1409B5E230}" type="slidenum">
              <a:t>‹N›</a:t>
            </a:fld>
            <a:endParaRPr/>
          </a:p>
        </p:txBody>
      </p:sp>
      <p:sp>
        <p:nvSpPr>
          <p:cNvPr id="5" name="PlaceHolder 4"/>
          <p:cNvSpPr>
            <a:spLocks noGrp="1"/>
          </p:cNvSpPr>
          <p:nvPr>
            <p:ph type="dt" idx="2"/>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17" name="PlaceHolder 2"/>
          <p:cNvSpPr>
            <a:spLocks noGrp="1"/>
          </p:cNvSpPr>
          <p:nvPr>
            <p:ph/>
          </p:nvPr>
        </p:nvSpPr>
        <p:spPr>
          <a:xfrm>
            <a:off x="3474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8" name="PlaceHolder 3"/>
          <p:cNvSpPr>
            <a:spLocks noGrp="1"/>
          </p:cNvSpPr>
          <p:nvPr>
            <p:ph/>
          </p:nvPr>
        </p:nvSpPr>
        <p:spPr>
          <a:xfrm>
            <a:off x="2352600" y="900720"/>
            <a:ext cx="190944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19" name="PlaceHolder 4"/>
          <p:cNvSpPr>
            <a:spLocks noGrp="1"/>
          </p:cNvSpPr>
          <p:nvPr>
            <p:ph/>
          </p:nvPr>
        </p:nvSpPr>
        <p:spPr>
          <a:xfrm>
            <a:off x="347400" y="1719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3"/>
          </p:nvPr>
        </p:nvSpPr>
        <p:spPr/>
        <p:txBody>
          <a:bodyPr/>
          <a:lstStyle/>
          <a:p>
            <a:fld id="{CE7FF338-7EF0-4818-8CB2-7517D15CBA65}" type="slidenum">
              <a:t>‹N›</a:t>
            </a:fld>
            <a:endParaRPr/>
          </a:p>
        </p:txBody>
      </p:sp>
      <p:sp>
        <p:nvSpPr>
          <p:cNvPr id="8" name="PlaceHolder 7"/>
          <p:cNvSpPr>
            <a:spLocks noGrp="1"/>
          </p:cNvSpPr>
          <p:nvPr>
            <p:ph type="dt" idx="2"/>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21" name="PlaceHolder 2"/>
          <p:cNvSpPr>
            <a:spLocks noGrp="1"/>
          </p:cNvSpPr>
          <p:nvPr>
            <p:ph/>
          </p:nvPr>
        </p:nvSpPr>
        <p:spPr>
          <a:xfrm>
            <a:off x="347400" y="900720"/>
            <a:ext cx="1909440" cy="156816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22" name="PlaceHolder 3"/>
          <p:cNvSpPr>
            <a:spLocks noGrp="1"/>
          </p:cNvSpPr>
          <p:nvPr>
            <p:ph/>
          </p:nvPr>
        </p:nvSpPr>
        <p:spPr>
          <a:xfrm>
            <a:off x="23526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23" name="PlaceHolder 4"/>
          <p:cNvSpPr>
            <a:spLocks noGrp="1"/>
          </p:cNvSpPr>
          <p:nvPr>
            <p:ph/>
          </p:nvPr>
        </p:nvSpPr>
        <p:spPr>
          <a:xfrm>
            <a:off x="2352600" y="1719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3"/>
          </p:nvPr>
        </p:nvSpPr>
        <p:spPr/>
        <p:txBody>
          <a:bodyPr/>
          <a:lstStyle/>
          <a:p>
            <a:fld id="{DBEA1F3F-457D-40DD-90F0-00A8AA9E533A}" type="slidenum">
              <a:t>‹N›</a:t>
            </a:fld>
            <a:endParaRPr/>
          </a:p>
        </p:txBody>
      </p:sp>
      <p:sp>
        <p:nvSpPr>
          <p:cNvPr id="8" name="PlaceHolder 7"/>
          <p:cNvSpPr>
            <a:spLocks noGrp="1"/>
          </p:cNvSpPr>
          <p:nvPr>
            <p:ph type="dt" idx="2"/>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95400" y="-62640"/>
            <a:ext cx="885960" cy="460440"/>
          </a:xfrm>
          <a:prstGeom prst="rect">
            <a:avLst/>
          </a:prstGeom>
          <a:noFill/>
          <a:ln w="0">
            <a:noFill/>
          </a:ln>
        </p:spPr>
        <p:txBody>
          <a:bodyPr lIns="0" tIns="0" rIns="0" bIns="0" anchor="ctr">
            <a:noAutofit/>
          </a:bodyPr>
          <a:lstStyle/>
          <a:p>
            <a:pPr indent="0" algn="ctr">
              <a:buNone/>
            </a:pPr>
            <a:endParaRPr lang="en-US" sz="1800" b="0" strike="noStrike" spc="-1">
              <a:solidFill>
                <a:srgbClr val="000000"/>
              </a:solidFill>
              <a:latin typeface="Calibri"/>
            </a:endParaRPr>
          </a:p>
        </p:txBody>
      </p:sp>
      <p:sp>
        <p:nvSpPr>
          <p:cNvPr id="25" name="PlaceHolder 2"/>
          <p:cNvSpPr>
            <a:spLocks noGrp="1"/>
          </p:cNvSpPr>
          <p:nvPr>
            <p:ph/>
          </p:nvPr>
        </p:nvSpPr>
        <p:spPr>
          <a:xfrm>
            <a:off x="3474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26" name="PlaceHolder 3"/>
          <p:cNvSpPr>
            <a:spLocks noGrp="1"/>
          </p:cNvSpPr>
          <p:nvPr>
            <p:ph/>
          </p:nvPr>
        </p:nvSpPr>
        <p:spPr>
          <a:xfrm>
            <a:off x="2352600" y="900720"/>
            <a:ext cx="190944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27" name="PlaceHolder 4"/>
          <p:cNvSpPr>
            <a:spLocks noGrp="1"/>
          </p:cNvSpPr>
          <p:nvPr>
            <p:ph/>
          </p:nvPr>
        </p:nvSpPr>
        <p:spPr>
          <a:xfrm>
            <a:off x="347400" y="1719720"/>
            <a:ext cx="3913200" cy="747720"/>
          </a:xfrm>
          <a:prstGeom prst="rect">
            <a:avLst/>
          </a:prstGeom>
          <a:noFill/>
          <a:ln w="0">
            <a:noFill/>
          </a:ln>
        </p:spPr>
        <p:txBody>
          <a:bodyPr lIns="0" tIns="0" rIns="0" bIns="0" anchor="t">
            <a:normAutofit/>
          </a:bodyPr>
          <a:lstStyle/>
          <a:p>
            <a:pPr indent="0">
              <a:spcBef>
                <a:spcPts val="1417"/>
              </a:spcBef>
              <a:buNone/>
            </a:pPr>
            <a:endParaRPr lang="en-US" sz="1800" b="0" strike="noStrike" spc="-1">
              <a:solidFill>
                <a:srgbClr val="000000"/>
              </a:solidFill>
              <a:latin typeface="Calibri"/>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3"/>
          </p:nvPr>
        </p:nvSpPr>
        <p:spPr/>
        <p:txBody>
          <a:bodyPr/>
          <a:lstStyle/>
          <a:p>
            <a:fld id="{320ECA65-6441-44EA-9A88-17A9B9285E1A}" type="slidenum">
              <a:t>‹N›</a:t>
            </a:fld>
            <a:endParaRPr/>
          </a:p>
        </p:txBody>
      </p:sp>
      <p:sp>
        <p:nvSpPr>
          <p:cNvPr id="8" name="PlaceHolder 7"/>
          <p:cNvSpPr>
            <a:spLocks noGrp="1"/>
          </p:cNvSpPr>
          <p:nvPr>
            <p:ph type="dt" idx="2"/>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 name="bg object 16"/>
          <p:cNvPicPr/>
          <p:nvPr/>
        </p:nvPicPr>
        <p:blipFill>
          <a:blip r:embed="rId14"/>
          <a:stretch/>
        </p:blipFill>
        <p:spPr>
          <a:xfrm>
            <a:off x="3598200" y="3054960"/>
            <a:ext cx="780480" cy="231840"/>
          </a:xfrm>
          <a:prstGeom prst="rect">
            <a:avLst/>
          </a:prstGeom>
          <a:ln w="0">
            <a:noFill/>
          </a:ln>
        </p:spPr>
      </p:pic>
      <p:pic>
        <p:nvPicPr>
          <p:cNvPr id="8" name="bg object 17"/>
          <p:cNvPicPr/>
          <p:nvPr/>
        </p:nvPicPr>
        <p:blipFill>
          <a:blip r:embed="rId15"/>
          <a:stretch/>
        </p:blipFill>
        <p:spPr>
          <a:xfrm>
            <a:off x="181080" y="3054960"/>
            <a:ext cx="888480" cy="231840"/>
          </a:xfrm>
          <a:prstGeom prst="rect">
            <a:avLst/>
          </a:prstGeom>
          <a:ln w="0">
            <a:noFill/>
          </a:ln>
        </p:spPr>
      </p:pic>
      <p:sp>
        <p:nvSpPr>
          <p:cNvPr id="2" name="PlaceHolder 1"/>
          <p:cNvSpPr>
            <a:spLocks noGrp="1"/>
          </p:cNvSpPr>
          <p:nvPr>
            <p:ph type="title"/>
          </p:nvPr>
        </p:nvSpPr>
        <p:spPr>
          <a:xfrm>
            <a:off x="95400" y="63720"/>
            <a:ext cx="885960" cy="207360"/>
          </a:xfrm>
          <a:prstGeom prst="rect">
            <a:avLst/>
          </a:prstGeom>
          <a:noFill/>
          <a:ln w="0">
            <a:noFill/>
          </a:ln>
        </p:spPr>
        <p:txBody>
          <a:bodyPr lIns="0" tIns="0" rIns="0" bIns="0" anchor="t">
            <a:noAutofit/>
          </a:bodyPr>
          <a:lstStyle/>
          <a:p>
            <a:pPr indent="0">
              <a:buNone/>
            </a:pPr>
            <a:r>
              <a:rPr lang="en-US" sz="1200" b="0" strike="noStrike" spc="-1">
                <a:solidFill>
                  <a:srgbClr val="000000"/>
                </a:solidFill>
                <a:latin typeface="Calibri"/>
              </a:rPr>
              <a:t>Click to edit the title text format</a:t>
            </a:r>
          </a:p>
        </p:txBody>
      </p:sp>
      <p:sp>
        <p:nvSpPr>
          <p:cNvPr id="3" name="PlaceHolder 2"/>
          <p:cNvSpPr>
            <a:spLocks noGrp="1"/>
          </p:cNvSpPr>
          <p:nvPr>
            <p:ph type="body"/>
          </p:nvPr>
        </p:nvSpPr>
        <p:spPr>
          <a:xfrm>
            <a:off x="347400" y="900720"/>
            <a:ext cx="3913200" cy="1568160"/>
          </a:xfrm>
          <a:prstGeom prst="rect">
            <a:avLst/>
          </a:prstGeom>
          <a:noFill/>
          <a:ln w="0">
            <a:noFill/>
          </a:ln>
        </p:spPr>
        <p:txBody>
          <a:bodyPr lIns="0" tIns="0" rIns="0" bIns="0" anchor="t">
            <a:noAutofit/>
          </a:bodyPr>
          <a:lstStyle/>
          <a:p>
            <a:pPr marL="432000" indent="-324000">
              <a:spcBef>
                <a:spcPts val="1417"/>
              </a:spcBef>
              <a:buClr>
                <a:srgbClr val="000000"/>
              </a:buClr>
              <a:buSzPct val="45000"/>
              <a:buFont typeface="Wingdings" charset="2"/>
              <a:buChar char=""/>
            </a:pPr>
            <a:r>
              <a:rPr lang="en-US" sz="11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en-US" sz="11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en-US" sz="11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en-US" sz="11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en-US" sz="11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en-US" sz="11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en-US" sz="1100" b="0" strike="noStrike" spc="-1">
                <a:solidFill>
                  <a:srgbClr val="000000"/>
                </a:solidFill>
                <a:latin typeface="Calibri"/>
              </a:rPr>
              <a:t>Seventh Outline Level</a:t>
            </a:r>
          </a:p>
        </p:txBody>
      </p:sp>
      <p:sp>
        <p:nvSpPr>
          <p:cNvPr id="4" name="PlaceHolder 3"/>
          <p:cNvSpPr>
            <a:spLocks noGrp="1"/>
          </p:cNvSpPr>
          <p:nvPr>
            <p:ph type="ftr" idx="1"/>
          </p:nvPr>
        </p:nvSpPr>
        <p:spPr>
          <a:xfrm>
            <a:off x="1567440" y="3218400"/>
            <a:ext cx="1474920" cy="172800"/>
          </a:xfrm>
          <a:prstGeom prst="rect">
            <a:avLst/>
          </a:prstGeom>
          <a:noFill/>
          <a:ln w="0">
            <a:noFill/>
          </a:ln>
        </p:spPr>
        <p:txBody>
          <a:bodyPr lIns="0" tIns="0" rIns="0" bIns="0" anchor="t">
            <a:noAutofit/>
          </a:bodyPr>
          <a:lstStyle>
            <a:lvl1pPr indent="0" algn="ctr">
              <a:buNone/>
              <a:defRPr lang="en-US" sz="1400" b="0" strike="noStrike" spc="-1">
                <a:solidFill>
                  <a:srgbClr val="000000"/>
                </a:solidFill>
                <a:latin typeface="Times New Roman"/>
              </a:defRPr>
            </a:lvl1pPr>
          </a:lstStyle>
          <a:p>
            <a:pPr indent="0" algn="ctr">
              <a:buNone/>
            </a:pPr>
            <a:r>
              <a:rPr lang="en-US" sz="1400" b="0" strike="noStrike" spc="-1">
                <a:solidFill>
                  <a:srgbClr val="000000"/>
                </a:solidFill>
                <a:latin typeface="Times New Roman"/>
              </a:rPr>
              <a:t>&lt;footer&gt;</a:t>
            </a:r>
          </a:p>
        </p:txBody>
      </p:sp>
      <p:sp>
        <p:nvSpPr>
          <p:cNvPr id="5" name="PlaceHolder 4"/>
          <p:cNvSpPr>
            <a:spLocks noGrp="1"/>
          </p:cNvSpPr>
          <p:nvPr>
            <p:ph type="dt" idx="2"/>
          </p:nvPr>
        </p:nvSpPr>
        <p:spPr>
          <a:xfrm>
            <a:off x="230400" y="3218400"/>
            <a:ext cx="1059840" cy="172800"/>
          </a:xfrm>
          <a:prstGeom prst="rect">
            <a:avLst/>
          </a:prstGeom>
          <a:noFill/>
          <a:ln w="0">
            <a:noFill/>
          </a:ln>
        </p:spPr>
        <p:txBody>
          <a:bodyPr lIns="0" tIns="0" rIns="0" bIns="0" anchor="t">
            <a:noAutofit/>
          </a:bodyPr>
          <a:lstStyle>
            <a:lvl1pPr indent="0">
              <a:buNone/>
              <a:defRPr lang="en-US" sz="1400" b="0" strike="noStrike" spc="-1">
                <a:solidFill>
                  <a:srgbClr val="000000"/>
                </a:solidFill>
                <a:latin typeface="Times New Roman"/>
              </a:defRPr>
            </a:lvl1pPr>
          </a:lstStyle>
          <a:p>
            <a:pPr indent="0">
              <a:buNone/>
            </a:pPr>
            <a:r>
              <a:rPr lang="en-US" sz="1400" b="0" strike="noStrike" spc="-1">
                <a:solidFill>
                  <a:srgbClr val="000000"/>
                </a:solidFill>
                <a:latin typeface="Times New Roman"/>
              </a:rPr>
              <a:t>&lt;date/time&gt;</a:t>
            </a:r>
          </a:p>
        </p:txBody>
      </p:sp>
      <p:sp>
        <p:nvSpPr>
          <p:cNvPr id="6" name="PlaceHolder 5"/>
          <p:cNvSpPr>
            <a:spLocks noGrp="1"/>
          </p:cNvSpPr>
          <p:nvPr>
            <p:ph type="sldNum" idx="3"/>
          </p:nvPr>
        </p:nvSpPr>
        <p:spPr>
          <a:xfrm>
            <a:off x="3319200" y="3218400"/>
            <a:ext cx="1059840" cy="172800"/>
          </a:xfrm>
          <a:prstGeom prst="rect">
            <a:avLst/>
          </a:prstGeom>
          <a:noFill/>
          <a:ln w="0">
            <a:noFill/>
          </a:ln>
        </p:spPr>
        <p:txBody>
          <a:bodyPr lIns="0" tIns="0" rIns="0" bIns="0" anchor="t">
            <a:noAutofit/>
          </a:bodyPr>
          <a:lstStyle>
            <a:lvl1pPr indent="0" algn="r">
              <a:lnSpc>
                <a:spcPct val="100000"/>
              </a:lnSpc>
              <a:buNone/>
              <a:defRPr lang="en-US" sz="1400" b="0" strike="noStrike" spc="-1">
                <a:solidFill>
                  <a:srgbClr val="B2B2B2"/>
                </a:solidFill>
                <a:latin typeface="Times New Roman"/>
              </a:defRPr>
            </a:lvl1pPr>
          </a:lstStyle>
          <a:p>
            <a:pPr indent="0" algn="r">
              <a:lnSpc>
                <a:spcPct val="100000"/>
              </a:lnSpc>
              <a:buNone/>
            </a:pPr>
            <a:fld id="{F8DBBD15-E8D9-4196-B5CE-AC6EA43434D9}" type="slidenum">
              <a:rPr lang="en-US" sz="1400" b="0" strike="noStrike" spc="-1">
                <a:solidFill>
                  <a:srgbClr val="B2B2B2"/>
                </a:solidFill>
                <a:latin typeface="Times New Roman"/>
              </a:rPr>
              <a:t>‹N›</a:t>
            </a:fld>
            <a:endParaRPr lang="en-US"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86" name="bg object 16"/>
          <p:cNvPicPr/>
          <p:nvPr/>
        </p:nvPicPr>
        <p:blipFill>
          <a:blip r:embed="rId14"/>
          <a:stretch/>
        </p:blipFill>
        <p:spPr>
          <a:xfrm>
            <a:off x="3598200" y="3054960"/>
            <a:ext cx="780480" cy="231840"/>
          </a:xfrm>
          <a:prstGeom prst="rect">
            <a:avLst/>
          </a:prstGeom>
          <a:ln w="0">
            <a:noFill/>
          </a:ln>
        </p:spPr>
      </p:pic>
      <p:pic>
        <p:nvPicPr>
          <p:cNvPr id="87" name="bg object 17"/>
          <p:cNvPicPr/>
          <p:nvPr/>
        </p:nvPicPr>
        <p:blipFill>
          <a:blip r:embed="rId15"/>
          <a:stretch/>
        </p:blipFill>
        <p:spPr>
          <a:xfrm>
            <a:off x="181080" y="3054960"/>
            <a:ext cx="888480" cy="231840"/>
          </a:xfrm>
          <a:prstGeom prst="rect">
            <a:avLst/>
          </a:prstGeom>
          <a:ln w="0">
            <a:noFill/>
          </a:ln>
        </p:spPr>
      </p:pic>
      <p:sp>
        <p:nvSpPr>
          <p:cNvPr id="88" name="PlaceHolder 1"/>
          <p:cNvSpPr>
            <a:spLocks noGrp="1"/>
          </p:cNvSpPr>
          <p:nvPr>
            <p:ph type="title"/>
          </p:nvPr>
        </p:nvSpPr>
        <p:spPr>
          <a:xfrm>
            <a:off x="95400" y="63720"/>
            <a:ext cx="885960" cy="207360"/>
          </a:xfrm>
          <a:prstGeom prst="rect">
            <a:avLst/>
          </a:prstGeom>
          <a:noFill/>
          <a:ln w="0">
            <a:noFill/>
          </a:ln>
        </p:spPr>
        <p:txBody>
          <a:bodyPr lIns="0" tIns="0" rIns="0" bIns="0" anchor="t">
            <a:noAutofit/>
          </a:bodyPr>
          <a:lstStyle/>
          <a:p>
            <a:pPr indent="0">
              <a:buNone/>
            </a:pPr>
            <a:r>
              <a:rPr lang="en-US" sz="1200" b="0" strike="noStrike" spc="-1">
                <a:solidFill>
                  <a:srgbClr val="000000"/>
                </a:solidFill>
                <a:latin typeface="Calibri"/>
              </a:rPr>
              <a:t>Click to edit the title text format</a:t>
            </a:r>
          </a:p>
        </p:txBody>
      </p:sp>
      <p:sp>
        <p:nvSpPr>
          <p:cNvPr id="89" name="PlaceHolder 2"/>
          <p:cNvSpPr>
            <a:spLocks noGrp="1"/>
          </p:cNvSpPr>
          <p:nvPr>
            <p:ph type="ftr" idx="7"/>
          </p:nvPr>
        </p:nvSpPr>
        <p:spPr>
          <a:xfrm>
            <a:off x="1567440" y="3218400"/>
            <a:ext cx="1474920" cy="172800"/>
          </a:xfrm>
          <a:prstGeom prst="rect">
            <a:avLst/>
          </a:prstGeom>
          <a:noFill/>
          <a:ln w="0">
            <a:noFill/>
          </a:ln>
        </p:spPr>
        <p:txBody>
          <a:bodyPr lIns="0" tIns="0" rIns="0" bIns="0" anchor="t">
            <a:noAutofit/>
          </a:bodyPr>
          <a:lstStyle>
            <a:lvl1pPr indent="0" algn="ctr">
              <a:buNone/>
              <a:defRPr lang="en-US" sz="1400" b="0" strike="noStrike" spc="-1">
                <a:solidFill>
                  <a:srgbClr val="000000"/>
                </a:solidFill>
                <a:latin typeface="Times New Roman"/>
              </a:defRPr>
            </a:lvl1pPr>
          </a:lstStyle>
          <a:p>
            <a:pPr indent="0" algn="ctr">
              <a:buNone/>
            </a:pPr>
            <a:r>
              <a:rPr lang="en-US" sz="1400" b="0" strike="noStrike" spc="-1">
                <a:solidFill>
                  <a:srgbClr val="000000"/>
                </a:solidFill>
                <a:latin typeface="Times New Roman"/>
              </a:rPr>
              <a:t>&lt;footer&gt;</a:t>
            </a:r>
          </a:p>
        </p:txBody>
      </p:sp>
      <p:sp>
        <p:nvSpPr>
          <p:cNvPr id="90" name="PlaceHolder 3"/>
          <p:cNvSpPr>
            <a:spLocks noGrp="1"/>
          </p:cNvSpPr>
          <p:nvPr>
            <p:ph type="dt" idx="8"/>
          </p:nvPr>
        </p:nvSpPr>
        <p:spPr>
          <a:xfrm>
            <a:off x="230400" y="3218400"/>
            <a:ext cx="1059840" cy="172800"/>
          </a:xfrm>
          <a:prstGeom prst="rect">
            <a:avLst/>
          </a:prstGeom>
          <a:noFill/>
          <a:ln w="0">
            <a:noFill/>
          </a:ln>
        </p:spPr>
        <p:txBody>
          <a:bodyPr lIns="0" tIns="0" rIns="0" bIns="0" anchor="t">
            <a:noAutofit/>
          </a:bodyPr>
          <a:lstStyle>
            <a:lvl1pPr indent="0">
              <a:buNone/>
              <a:defRPr lang="en-US" sz="1400" b="0" strike="noStrike" spc="-1">
                <a:solidFill>
                  <a:srgbClr val="000000"/>
                </a:solidFill>
                <a:latin typeface="Times New Roman"/>
              </a:defRPr>
            </a:lvl1pPr>
          </a:lstStyle>
          <a:p>
            <a:pPr indent="0">
              <a:buNone/>
            </a:pPr>
            <a:r>
              <a:rPr lang="en-US" sz="1400" b="0" strike="noStrike" spc="-1">
                <a:solidFill>
                  <a:srgbClr val="000000"/>
                </a:solidFill>
                <a:latin typeface="Times New Roman"/>
              </a:rPr>
              <a:t>&lt;date/time&gt;</a:t>
            </a:r>
          </a:p>
        </p:txBody>
      </p:sp>
      <p:sp>
        <p:nvSpPr>
          <p:cNvPr id="91" name="PlaceHolder 4"/>
          <p:cNvSpPr>
            <a:spLocks noGrp="1"/>
          </p:cNvSpPr>
          <p:nvPr>
            <p:ph type="sldNum" idx="9"/>
          </p:nvPr>
        </p:nvSpPr>
        <p:spPr>
          <a:xfrm>
            <a:off x="3319200" y="3218400"/>
            <a:ext cx="1059840" cy="172800"/>
          </a:xfrm>
          <a:prstGeom prst="rect">
            <a:avLst/>
          </a:prstGeom>
          <a:noFill/>
          <a:ln w="0">
            <a:noFill/>
          </a:ln>
        </p:spPr>
        <p:txBody>
          <a:bodyPr lIns="0" tIns="0" rIns="0" bIns="0" anchor="t">
            <a:noAutofit/>
          </a:bodyPr>
          <a:lstStyle>
            <a:lvl1pPr indent="0" algn="r">
              <a:lnSpc>
                <a:spcPct val="100000"/>
              </a:lnSpc>
              <a:buNone/>
              <a:defRPr lang="en-US" sz="1400" b="0" strike="noStrike" spc="-1">
                <a:solidFill>
                  <a:srgbClr val="B2B2B2"/>
                </a:solidFill>
                <a:latin typeface="Times New Roman"/>
              </a:defRPr>
            </a:lvl1pPr>
          </a:lstStyle>
          <a:p>
            <a:pPr indent="0" algn="r">
              <a:lnSpc>
                <a:spcPct val="100000"/>
              </a:lnSpc>
              <a:buNone/>
            </a:pPr>
            <a:fld id="{2AD7E78B-7DA9-4311-BF46-A86E2E454D92}" type="slidenum">
              <a:rPr lang="en-US" sz="1400" b="0" strike="noStrike" spc="-1">
                <a:solidFill>
                  <a:srgbClr val="B2B2B2"/>
                </a:solidFill>
                <a:latin typeface="Times New Roman"/>
              </a:rPr>
              <a:t>‹N›</a:t>
            </a:fld>
            <a:endParaRPr lang="en-US" sz="1400" b="0" strike="noStrike" spc="-1">
              <a:solidFill>
                <a:srgbClr val="000000"/>
              </a:solidFill>
              <a:latin typeface="Times New Roman"/>
            </a:endParaRPr>
          </a:p>
        </p:txBody>
      </p:sp>
      <p:sp>
        <p:nvSpPr>
          <p:cNvPr id="92" name="PlaceHolder 5"/>
          <p:cNvSpPr>
            <a:spLocks noGrp="1"/>
          </p:cNvSpPr>
          <p:nvPr>
            <p:ph type="body"/>
          </p:nvPr>
        </p:nvSpPr>
        <p:spPr>
          <a:xfrm>
            <a:off x="230400" y="809640"/>
            <a:ext cx="4148640" cy="2006640"/>
          </a:xfrm>
          <a:prstGeom prst="rect">
            <a:avLst/>
          </a:prstGeom>
          <a:noFill/>
          <a:ln w="0">
            <a:noFill/>
          </a:ln>
        </p:spPr>
        <p:txBody>
          <a:bodyPr lIns="0" tIns="0" rIns="0" bIns="0" anchor="t">
            <a:normAutofit fontScale="83000"/>
          </a:bodyPr>
          <a:lstStyle/>
          <a:p>
            <a:pPr marL="358560" indent="-268920">
              <a:spcBef>
                <a:spcPts val="1417"/>
              </a:spcBef>
              <a:buClr>
                <a:srgbClr val="000000"/>
              </a:buClr>
              <a:buSzPct val="45000"/>
              <a:buFont typeface="Wingdings" charset="2"/>
              <a:buChar char=""/>
            </a:pPr>
            <a:r>
              <a:rPr lang="en-US" sz="1800" b="0" strike="noStrike" spc="-1">
                <a:solidFill>
                  <a:srgbClr val="000000"/>
                </a:solidFill>
                <a:latin typeface="Calibri"/>
              </a:rPr>
              <a:t>Click to edit the outline text format</a:t>
            </a:r>
          </a:p>
          <a:p>
            <a:pPr marL="717120" lvl="1" indent="-268920">
              <a:spcBef>
                <a:spcPts val="1134"/>
              </a:spcBef>
              <a:buClr>
                <a:srgbClr val="000000"/>
              </a:buClr>
              <a:buSzPct val="75000"/>
              <a:buFont typeface="Symbol" charset="2"/>
              <a:buChar char=""/>
            </a:pPr>
            <a:r>
              <a:rPr lang="en-US" sz="1800" b="0" strike="noStrike" spc="-1">
                <a:solidFill>
                  <a:srgbClr val="000000"/>
                </a:solidFill>
                <a:latin typeface="Calibri"/>
              </a:rPr>
              <a:t>Second Outline Level</a:t>
            </a:r>
          </a:p>
          <a:p>
            <a:pPr marL="1075680" lvl="2" indent="-239040">
              <a:spcBef>
                <a:spcPts val="850"/>
              </a:spcBef>
              <a:buClr>
                <a:srgbClr val="000000"/>
              </a:buClr>
              <a:buSzPct val="45000"/>
              <a:buFont typeface="Wingdings" charset="2"/>
              <a:buChar char=""/>
            </a:pPr>
            <a:r>
              <a:rPr lang="en-US" sz="1800" b="0" strike="noStrike" spc="-1">
                <a:solidFill>
                  <a:srgbClr val="000000"/>
                </a:solidFill>
                <a:latin typeface="Calibri"/>
              </a:rPr>
              <a:t>Third Outline Level</a:t>
            </a:r>
          </a:p>
          <a:p>
            <a:pPr marL="1434240" lvl="3" indent="-179280">
              <a:spcBef>
                <a:spcPts val="567"/>
              </a:spcBef>
              <a:buClr>
                <a:srgbClr val="000000"/>
              </a:buClr>
              <a:buSzPct val="75000"/>
              <a:buFont typeface="Symbol" charset="2"/>
              <a:buChar char=""/>
            </a:pPr>
            <a:r>
              <a:rPr lang="en-US" sz="1800" b="0" strike="noStrike" spc="-1">
                <a:solidFill>
                  <a:srgbClr val="000000"/>
                </a:solidFill>
                <a:latin typeface="Calibri"/>
              </a:rPr>
              <a:t>Fourth Outline Level</a:t>
            </a:r>
          </a:p>
          <a:p>
            <a:pPr marL="1792800" lvl="4" indent="-179280">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151360" lvl="5" indent="-179280">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2509920" lvl="6" indent="-179280">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9" name="object 2"/>
          <p:cNvPicPr/>
          <p:nvPr/>
        </p:nvPicPr>
        <p:blipFill>
          <a:blip r:embed="rId2"/>
          <a:stretch/>
        </p:blipFill>
        <p:spPr>
          <a:xfrm>
            <a:off x="251640" y="175320"/>
            <a:ext cx="1116720" cy="291600"/>
          </a:xfrm>
          <a:prstGeom prst="rect">
            <a:avLst/>
          </a:prstGeom>
          <a:ln w="0">
            <a:noFill/>
          </a:ln>
        </p:spPr>
      </p:pic>
      <p:pic>
        <p:nvPicPr>
          <p:cNvPr id="130" name="object 3"/>
          <p:cNvPicPr/>
          <p:nvPr/>
        </p:nvPicPr>
        <p:blipFill>
          <a:blip r:embed="rId3"/>
          <a:stretch/>
        </p:blipFill>
        <p:spPr>
          <a:xfrm>
            <a:off x="3352320" y="175320"/>
            <a:ext cx="980640" cy="291600"/>
          </a:xfrm>
          <a:prstGeom prst="rect">
            <a:avLst/>
          </a:prstGeom>
          <a:ln w="0">
            <a:noFill/>
          </a:ln>
        </p:spPr>
      </p:pic>
      <p:sp>
        <p:nvSpPr>
          <p:cNvPr id="131" name="PlaceHolder 1"/>
          <p:cNvSpPr>
            <a:spLocks noGrp="1"/>
          </p:cNvSpPr>
          <p:nvPr>
            <p:ph type="title"/>
          </p:nvPr>
        </p:nvSpPr>
        <p:spPr>
          <a:xfrm>
            <a:off x="347400" y="989640"/>
            <a:ext cx="3900240" cy="230760"/>
          </a:xfrm>
          <a:prstGeom prst="rect">
            <a:avLst/>
          </a:prstGeom>
          <a:noFill/>
          <a:ln w="0">
            <a:noFill/>
          </a:ln>
        </p:spPr>
        <p:txBody>
          <a:bodyPr lIns="0" tIns="17280" rIns="0" bIns="0" anchor="t">
            <a:noAutofit/>
          </a:bodyPr>
          <a:lstStyle/>
          <a:p>
            <a:pPr marL="12600" indent="0">
              <a:lnSpc>
                <a:spcPct val="100000"/>
              </a:lnSpc>
              <a:spcBef>
                <a:spcPts val="136"/>
              </a:spcBef>
              <a:buNone/>
            </a:pPr>
            <a:r>
              <a:rPr lang="en-US" sz="1400" b="1" strike="noStrike" spc="-12" dirty="0">
                <a:solidFill>
                  <a:srgbClr val="33258A"/>
                </a:solidFill>
                <a:highlight>
                  <a:srgbClr val="FFFF00"/>
                </a:highlight>
                <a:latin typeface="Lato Black"/>
              </a:rPr>
              <a:t>Title of the research</a:t>
            </a:r>
            <a:endParaRPr lang="en-US" sz="1400" b="0" strike="noStrike" spc="-1" dirty="0">
              <a:solidFill>
                <a:srgbClr val="000000"/>
              </a:solidFill>
              <a:highlight>
                <a:srgbClr val="FFFF00"/>
              </a:highlight>
              <a:latin typeface="Lato Black"/>
            </a:endParaRPr>
          </a:p>
        </p:txBody>
      </p:sp>
      <p:sp>
        <p:nvSpPr>
          <p:cNvPr id="132" name="object 5"/>
          <p:cNvSpPr/>
          <p:nvPr/>
        </p:nvSpPr>
        <p:spPr>
          <a:xfrm>
            <a:off x="347400" y="1325880"/>
            <a:ext cx="3900240" cy="448200"/>
          </a:xfrm>
          <a:prstGeom prst="rect">
            <a:avLst/>
          </a:prstGeom>
          <a:noFill/>
          <a:ln w="0">
            <a:noFill/>
          </a:ln>
        </p:spPr>
        <p:style>
          <a:lnRef idx="0">
            <a:scrgbClr r="0" g="0" b="0"/>
          </a:lnRef>
          <a:fillRef idx="0">
            <a:scrgbClr r="0" g="0" b="0"/>
          </a:fillRef>
          <a:effectRef idx="0">
            <a:scrgbClr r="0" g="0" b="0"/>
          </a:effectRef>
          <a:fontRef idx="minor"/>
        </p:style>
        <p:txBody>
          <a:bodyPr wrap="square" lIns="0" tIns="11520" rIns="0" bIns="0" anchor="t">
            <a:spAutoFit/>
          </a:bodyPr>
          <a:lstStyle/>
          <a:p>
            <a:pPr marL="12600">
              <a:lnSpc>
                <a:spcPct val="100000"/>
              </a:lnSpc>
              <a:spcBef>
                <a:spcPts val="91"/>
              </a:spcBef>
            </a:pPr>
            <a:r>
              <a:rPr lang="en-US" sz="1100" b="0" i="1" strike="noStrike" spc="-12" dirty="0">
                <a:solidFill>
                  <a:srgbClr val="000000"/>
                </a:solidFill>
                <a:highlight>
                  <a:srgbClr val="FFFF00"/>
                </a:highlight>
                <a:latin typeface="Lato"/>
              </a:rPr>
              <a:t>Subtitle of your research (if any)</a:t>
            </a:r>
            <a:endParaRPr lang="en-US" sz="1100" b="0" strike="noStrike" spc="-1" dirty="0">
              <a:solidFill>
                <a:srgbClr val="000000"/>
              </a:solidFill>
              <a:highlight>
                <a:srgbClr val="FFFF00"/>
              </a:highlight>
              <a:latin typeface="Arial"/>
            </a:endParaRPr>
          </a:p>
          <a:p>
            <a:pPr marL="12600">
              <a:lnSpc>
                <a:spcPct val="100000"/>
              </a:lnSpc>
              <a:spcBef>
                <a:spcPts val="924"/>
              </a:spcBef>
            </a:pPr>
            <a:r>
              <a:rPr lang="fr-FR" sz="1000" b="0" strike="noStrike" spc="-21" dirty="0">
                <a:solidFill>
                  <a:srgbClr val="000000"/>
                </a:solidFill>
                <a:latin typeface="Lato"/>
              </a:rPr>
              <a:t>Cycle </a:t>
            </a:r>
            <a:r>
              <a:rPr lang="fr-FR" sz="1000" b="0" strike="noStrike" spc="-21" dirty="0">
                <a:solidFill>
                  <a:srgbClr val="000000"/>
                </a:solidFill>
                <a:highlight>
                  <a:srgbClr val="FFFF00"/>
                </a:highlight>
                <a:latin typeface="Lato"/>
              </a:rPr>
              <a:t>XXXVIII</a:t>
            </a:r>
            <a:endParaRPr lang="en-US" sz="1000" b="0" strike="noStrike" spc="-1" dirty="0">
              <a:solidFill>
                <a:srgbClr val="000000"/>
              </a:solidFill>
              <a:highlight>
                <a:srgbClr val="FFFF00"/>
              </a:highlight>
              <a:latin typeface="Arial"/>
            </a:endParaRPr>
          </a:p>
        </p:txBody>
      </p:sp>
      <p:sp>
        <p:nvSpPr>
          <p:cNvPr id="133" name="object 6"/>
          <p:cNvSpPr/>
          <p:nvPr/>
        </p:nvSpPr>
        <p:spPr>
          <a:xfrm>
            <a:off x="360000" y="2024280"/>
            <a:ext cx="3887640" cy="360"/>
          </a:xfrm>
          <a:custGeom>
            <a:avLst/>
            <a:gdLst>
              <a:gd name="textAreaLeft" fmla="*/ 0 w 3887640"/>
              <a:gd name="textAreaRight" fmla="*/ 3888000 w 3887640"/>
              <a:gd name="textAreaTop" fmla="*/ 0 h 360"/>
              <a:gd name="textAreaBottom" fmla="*/ 720 h 360"/>
            </a:gdLst>
            <a:ahLst/>
            <a:cxnLst/>
            <a:rect l="textAreaLeft" t="textAreaTop" r="textAreaRight" b="textAreaBottom"/>
            <a:pathLst>
              <a:path w="3888104">
                <a:moveTo>
                  <a:pt x="0" y="0"/>
                </a:moveTo>
                <a:lnTo>
                  <a:pt x="3888003" y="0"/>
                </a:lnTo>
              </a:path>
            </a:pathLst>
          </a:custGeom>
          <a:noFill/>
          <a:ln w="5054">
            <a:solidFill>
              <a:srgbClr val="33258A"/>
            </a:solidFill>
            <a:round/>
          </a:ln>
        </p:spPr>
        <p:style>
          <a:lnRef idx="0">
            <a:scrgbClr r="0" g="0" b="0"/>
          </a:lnRef>
          <a:fillRef idx="0">
            <a:scrgbClr r="0" g="0" b="0"/>
          </a:fillRef>
          <a:effectRef idx="0">
            <a:scrgbClr r="0" g="0" b="0"/>
          </a:effectRef>
          <a:fontRef idx="minor"/>
        </p:style>
        <p:txBody>
          <a:bodyPr lIns="0" tIns="0" rIns="0" bIns="0" anchor="t">
            <a:noAutofit/>
          </a:bodyPr>
          <a:lstStyle/>
          <a:p>
            <a:pPr>
              <a:lnSpc>
                <a:spcPct val="100000"/>
              </a:lnSpc>
            </a:pPr>
            <a:endParaRPr lang="en-US" sz="1800" b="0" strike="noStrike" spc="-1">
              <a:solidFill>
                <a:srgbClr val="000000"/>
              </a:solidFill>
              <a:latin typeface="Arial"/>
            </a:endParaRPr>
          </a:p>
        </p:txBody>
      </p:sp>
      <p:sp>
        <p:nvSpPr>
          <p:cNvPr id="134" name="object 7"/>
          <p:cNvSpPr/>
          <p:nvPr/>
        </p:nvSpPr>
        <p:spPr>
          <a:xfrm>
            <a:off x="309240" y="2147040"/>
            <a:ext cx="3938400" cy="1310151"/>
          </a:xfrm>
          <a:prstGeom prst="rect">
            <a:avLst/>
          </a:prstGeom>
          <a:noFill/>
          <a:ln w="0">
            <a:noFill/>
          </a:ln>
        </p:spPr>
        <p:style>
          <a:lnRef idx="0">
            <a:scrgbClr r="0" g="0" b="0"/>
          </a:lnRef>
          <a:fillRef idx="0">
            <a:scrgbClr r="0" g="0" b="0"/>
          </a:fillRef>
          <a:effectRef idx="0">
            <a:scrgbClr r="0" g="0" b="0"/>
          </a:effectRef>
          <a:fontRef idx="minor"/>
        </p:style>
        <p:txBody>
          <a:bodyPr wrap="square" lIns="0" tIns="12240" rIns="0" bIns="0" anchor="t">
            <a:spAutoFit/>
          </a:bodyPr>
          <a:lstStyle/>
          <a:p>
            <a:pPr marL="50760">
              <a:spcBef>
                <a:spcPts val="96"/>
              </a:spcBef>
            </a:pPr>
            <a:r>
              <a:rPr lang="en-US" sz="1000" b="1" strike="noStrike" spc="-21" dirty="0">
                <a:solidFill>
                  <a:srgbClr val="534C7F"/>
                </a:solidFill>
                <a:latin typeface="Lato" panose="020F0502020204030203" pitchFamily="34" charset="0"/>
                <a:ea typeface="Lato" panose="020F0502020204030203" pitchFamily="34" charset="0"/>
                <a:cs typeface="Lato" panose="020F0502020204030203" pitchFamily="34" charset="0"/>
              </a:rPr>
              <a:t>PhD Candidate: </a:t>
            </a:r>
            <a:r>
              <a:rPr lang="en-US" sz="1000" b="0" strike="noStrike" spc="-2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rPr>
              <a:t>Name SURNAME </a:t>
            </a:r>
          </a:p>
          <a:p>
            <a:pPr marL="50760">
              <a:spcBef>
                <a:spcPts val="96"/>
              </a:spcBef>
            </a:pPr>
            <a:endParaRPr lang="en-US" sz="1000" spc="-2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endParaRPr>
          </a:p>
          <a:p>
            <a:pPr marL="50760">
              <a:spcBef>
                <a:spcPts val="96"/>
              </a:spcBef>
            </a:pPr>
            <a:r>
              <a:rPr lang="en-GB" sz="1000" b="1" strike="noStrike" spc="-21" dirty="0">
                <a:solidFill>
                  <a:srgbClr val="534C7F"/>
                </a:solidFill>
                <a:latin typeface="Lato" panose="020F0502020204030203" pitchFamily="34" charset="0"/>
                <a:ea typeface="Lato" panose="020F0502020204030203" pitchFamily="34" charset="0"/>
                <a:cs typeface="Lato" panose="020F0502020204030203" pitchFamily="34" charset="0"/>
              </a:rPr>
              <a:t>Tutors</a:t>
            </a:r>
            <a:br>
              <a:rPr lang="en-GB" sz="1000" b="0" strike="noStrike" spc="-2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rPr>
            </a:br>
            <a:r>
              <a:rPr lang="en-GB" sz="1000" b="0" strike="noStrike" spc="-2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rPr>
              <a:t>Title Name Surname of Tutor 1</a:t>
            </a:r>
            <a:br>
              <a:rPr lang="en-GB" sz="1000" b="0" strike="noStrike" spc="-2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rPr>
            </a:br>
            <a:r>
              <a:rPr lang="en-GB" sz="1000" b="0" strike="noStrike" spc="-2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rPr>
              <a:t>Title Name Surname of Tutor 2</a:t>
            </a:r>
            <a:br>
              <a:rPr lang="en-GB" sz="1000" b="0" strike="noStrike" spc="-2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rPr>
            </a:br>
            <a:r>
              <a:rPr lang="en-GB" sz="600" b="0" strike="noStrike" spc="-2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rPr>
              <a:t>(Include all tutors here, clearly identifying the primary one. If your scholarship involves a collaboration with a company, be sure to include a company tutor)</a:t>
            </a:r>
          </a:p>
          <a:p>
            <a:pPr marL="50760">
              <a:lnSpc>
                <a:spcPct val="100000"/>
              </a:lnSpc>
              <a:spcBef>
                <a:spcPts val="96"/>
              </a:spcBef>
            </a:pPr>
            <a:r>
              <a:rPr lang="en-US" sz="1000" b="0" strike="noStrike" spc="-2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rPr>
              <a:t>  </a:t>
            </a:r>
            <a:endParaRPr lang="en-US" sz="1050" spc="-1"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endParaRPr>
          </a:p>
          <a:p>
            <a:pPr marL="50760">
              <a:lnSpc>
                <a:spcPct val="100000"/>
              </a:lnSpc>
              <a:spcBef>
                <a:spcPts val="96"/>
              </a:spcBef>
            </a:pPr>
            <a:endParaRPr lang="en-US" sz="1050" b="0" strike="noStrike" spc="-1" baseline="37000" dirty="0">
              <a:solidFill>
                <a:srgbClr val="000000"/>
              </a:solidFill>
              <a:highlight>
                <a:srgbClr val="FFFF00"/>
              </a:highlight>
              <a:latin typeface="Lato" panose="020F0502020204030203" pitchFamily="34" charset="0"/>
              <a:ea typeface="Lato" panose="020F0502020204030203" pitchFamily="34" charset="0"/>
              <a:cs typeface="Lato" panose="020F0502020204030203"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95400" y="63720"/>
            <a:ext cx="2686166" cy="393480"/>
          </a:xfrm>
          <a:prstGeom prst="rect">
            <a:avLst/>
          </a:prstGeom>
          <a:noFill/>
          <a:ln w="0">
            <a:noFill/>
          </a:ln>
        </p:spPr>
        <p:txBody>
          <a:bodyPr lIns="0" tIns="12240" rIns="0" bIns="0" anchor="t">
            <a:noAutofit/>
          </a:bodyPr>
          <a:lstStyle/>
          <a:p>
            <a:pPr marL="12600" indent="0">
              <a:lnSpc>
                <a:spcPct val="100000"/>
              </a:lnSpc>
              <a:spcBef>
                <a:spcPts val="96"/>
              </a:spcBef>
              <a:buNone/>
            </a:pPr>
            <a:r>
              <a:rPr lang="en-GB" sz="1200" b="1" strike="noStrike" spc="-32" dirty="0">
                <a:solidFill>
                  <a:srgbClr val="000000"/>
                </a:solidFill>
                <a:latin typeface="Lato Black"/>
              </a:rPr>
              <a:t>Description of the research program</a:t>
            </a:r>
            <a:endParaRPr lang="en-US" sz="1200" b="0" strike="noStrike" spc="-1" dirty="0">
              <a:solidFill>
                <a:srgbClr val="000000"/>
              </a:solidFill>
              <a:latin typeface="Lato Black"/>
            </a:endParaRPr>
          </a:p>
        </p:txBody>
      </p:sp>
      <p:sp>
        <p:nvSpPr>
          <p:cNvPr id="138" name="object 3"/>
          <p:cNvSpPr/>
          <p:nvPr/>
        </p:nvSpPr>
        <p:spPr>
          <a:xfrm>
            <a:off x="347400" y="698760"/>
            <a:ext cx="3835800" cy="2300502"/>
          </a:xfrm>
          <a:prstGeom prst="rect">
            <a:avLst/>
          </a:prstGeom>
          <a:noFill/>
          <a:ln w="0">
            <a:noFill/>
          </a:ln>
        </p:spPr>
        <p:style>
          <a:lnRef idx="0">
            <a:scrgbClr r="0" g="0" b="0"/>
          </a:lnRef>
          <a:fillRef idx="0">
            <a:scrgbClr r="0" g="0" b="0"/>
          </a:fillRef>
          <a:effectRef idx="0">
            <a:scrgbClr r="0" g="0" b="0"/>
          </a:effectRef>
          <a:fontRef idx="minor"/>
        </p:style>
        <p:txBody>
          <a:bodyPr lIns="0" rIns="0" bIns="0" anchor="t">
            <a:spAutoFit/>
          </a:bodyPr>
          <a:lstStyle/>
          <a:p>
            <a:pPr marL="12600">
              <a:lnSpc>
                <a:spcPct val="102000"/>
              </a:lnSpc>
              <a:spcBef>
                <a:spcPts val="249"/>
              </a:spcBef>
            </a:pPr>
            <a:r>
              <a:rPr lang="en-GB" sz="1100" b="0" strike="noStrike" dirty="0">
                <a:solidFill>
                  <a:srgbClr val="000000"/>
                </a:solidFill>
                <a:latin typeface="Lato"/>
              </a:rPr>
              <a:t>In this slide insert a short description of your research program.</a:t>
            </a:r>
          </a:p>
          <a:p>
            <a:pPr marL="184050" indent="-171450">
              <a:lnSpc>
                <a:spcPct val="102000"/>
              </a:lnSpc>
              <a:spcBef>
                <a:spcPts val="249"/>
              </a:spcBef>
              <a:buFont typeface="Arial" panose="020B0604020202020204" pitchFamily="34" charset="0"/>
              <a:buChar char="•"/>
            </a:pPr>
            <a:r>
              <a:rPr lang="en-GB" sz="1100" b="0" strike="noStrike" dirty="0">
                <a:solidFill>
                  <a:srgbClr val="000000"/>
                </a:solidFill>
                <a:latin typeface="Lato"/>
              </a:rPr>
              <a:t>Explain the research goal and its relevance.</a:t>
            </a:r>
          </a:p>
          <a:p>
            <a:pPr marL="184050" indent="-171450">
              <a:lnSpc>
                <a:spcPct val="102000"/>
              </a:lnSpc>
              <a:spcBef>
                <a:spcPts val="249"/>
              </a:spcBef>
              <a:buFont typeface="Arial" panose="020B0604020202020204" pitchFamily="34" charset="0"/>
              <a:buChar char="•"/>
            </a:pPr>
            <a:r>
              <a:rPr lang="en-GB" sz="1100" b="0" strike="noStrike" dirty="0">
                <a:solidFill>
                  <a:srgbClr val="000000"/>
                </a:solidFill>
                <a:latin typeface="Lato"/>
              </a:rPr>
              <a:t>Mention key areas of focus and any innovative aspects.</a:t>
            </a:r>
          </a:p>
          <a:p>
            <a:pPr marL="184050" indent="-171450">
              <a:lnSpc>
                <a:spcPct val="102000"/>
              </a:lnSpc>
              <a:spcBef>
                <a:spcPts val="249"/>
              </a:spcBef>
              <a:buFont typeface="Arial" panose="020B0604020202020204" pitchFamily="34" charset="0"/>
              <a:buChar char="•"/>
            </a:pPr>
            <a:r>
              <a:rPr lang="en-GB" sz="1100" b="0" strike="noStrike" dirty="0">
                <a:solidFill>
                  <a:srgbClr val="000000"/>
                </a:solidFill>
                <a:latin typeface="Lato"/>
              </a:rPr>
              <a:t>Highlight collaboration with any company or external institutions.</a:t>
            </a:r>
          </a:p>
          <a:p>
            <a:pPr marL="12600">
              <a:lnSpc>
                <a:spcPct val="100000"/>
              </a:lnSpc>
              <a:spcBef>
                <a:spcPts val="1029"/>
              </a:spcBef>
            </a:pPr>
            <a:r>
              <a:rPr lang="en-US" sz="1000" b="1" strike="noStrike" spc="-12" dirty="0">
                <a:solidFill>
                  <a:srgbClr val="33258A"/>
                </a:solidFill>
                <a:highlight>
                  <a:srgbClr val="FFFF00"/>
                </a:highlight>
                <a:latin typeface="Lato"/>
              </a:rPr>
              <a:t>Important</a:t>
            </a:r>
            <a:endParaRPr lang="en-US" sz="1000" b="0" strike="noStrike" spc="-1" dirty="0">
              <a:solidFill>
                <a:srgbClr val="000000"/>
              </a:solidFill>
              <a:highlight>
                <a:srgbClr val="FFFF00"/>
              </a:highlight>
              <a:latin typeface="Lato"/>
            </a:endParaRPr>
          </a:p>
          <a:p>
            <a:pPr marL="12600">
              <a:lnSpc>
                <a:spcPts val="1349"/>
              </a:lnSpc>
              <a:spcBef>
                <a:spcPts val="54"/>
              </a:spcBef>
            </a:pPr>
            <a:r>
              <a:rPr lang="en-GB" sz="1100" b="0" i="1" strike="noStrike" dirty="0">
                <a:solidFill>
                  <a:srgbClr val="000000"/>
                </a:solidFill>
                <a:highlight>
                  <a:srgbClr val="FFFF00"/>
                </a:highlight>
                <a:latin typeface="Lato"/>
              </a:rPr>
              <a:t>The list of training activities and relative ECTS must </a:t>
            </a:r>
            <a:r>
              <a:rPr lang="en-GB" sz="1100" b="1" i="1" strike="noStrike" dirty="0">
                <a:solidFill>
                  <a:srgbClr val="000000"/>
                </a:solidFill>
                <a:highlight>
                  <a:srgbClr val="FFFF00"/>
                </a:highlight>
                <a:latin typeface="Lato"/>
              </a:rPr>
              <a:t>NOT</a:t>
            </a:r>
            <a:r>
              <a:rPr lang="en-GB" sz="1100" b="0" i="1" strike="noStrike" dirty="0">
                <a:solidFill>
                  <a:srgbClr val="000000"/>
                </a:solidFill>
                <a:highlight>
                  <a:srgbClr val="FFFF00"/>
                </a:highlight>
                <a:latin typeface="Lato"/>
              </a:rPr>
              <a:t> be included in this presentation as they are already in the full report. In the presentation, please focus on your research goal and achievement.</a:t>
            </a:r>
          </a:p>
          <a:p>
            <a:pPr marL="12600">
              <a:lnSpc>
                <a:spcPts val="1349"/>
              </a:lnSpc>
              <a:spcBef>
                <a:spcPts val="54"/>
              </a:spcBef>
            </a:pPr>
            <a:endParaRPr lang="en-GB" sz="1100" i="1" dirty="0">
              <a:solidFill>
                <a:srgbClr val="000000"/>
              </a:solidFill>
              <a:latin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95399" y="63720"/>
            <a:ext cx="4224571" cy="590040"/>
          </a:xfrm>
          <a:prstGeom prst="rect">
            <a:avLst/>
          </a:prstGeom>
          <a:noFill/>
          <a:ln w="0">
            <a:noFill/>
          </a:ln>
        </p:spPr>
        <p:txBody>
          <a:bodyPr lIns="0" tIns="12240" rIns="0" bIns="0" anchor="t">
            <a:noAutofit/>
          </a:bodyPr>
          <a:lstStyle/>
          <a:p>
            <a:pPr marL="12600" indent="0">
              <a:lnSpc>
                <a:spcPct val="100000"/>
              </a:lnSpc>
              <a:spcBef>
                <a:spcPts val="96"/>
              </a:spcBef>
              <a:buNone/>
            </a:pPr>
            <a:r>
              <a:rPr lang="en-GB" sz="1200" b="1" strike="noStrike" spc="-32" dirty="0">
                <a:solidFill>
                  <a:srgbClr val="000000"/>
                </a:solidFill>
                <a:highlight>
                  <a:srgbClr val="FFFF00"/>
                </a:highlight>
                <a:latin typeface="Lato Black"/>
              </a:rPr>
              <a:t>Title of the first completed research activity</a:t>
            </a:r>
            <a:endParaRPr lang="en-US" sz="1200" b="0" strike="noStrike" spc="-1" dirty="0">
              <a:solidFill>
                <a:srgbClr val="000000"/>
              </a:solidFill>
              <a:highlight>
                <a:srgbClr val="FFFF00"/>
              </a:highlight>
              <a:latin typeface="Lato Black"/>
            </a:endParaRPr>
          </a:p>
        </p:txBody>
      </p:sp>
      <p:sp>
        <p:nvSpPr>
          <p:cNvPr id="136" name="object 3"/>
          <p:cNvSpPr/>
          <p:nvPr/>
        </p:nvSpPr>
        <p:spPr>
          <a:xfrm>
            <a:off x="321839" y="653760"/>
            <a:ext cx="2395783" cy="1528798"/>
          </a:xfrm>
          <a:prstGeom prst="rect">
            <a:avLst/>
          </a:prstGeom>
          <a:noFill/>
          <a:ln w="0">
            <a:noFill/>
          </a:ln>
        </p:spPr>
        <p:style>
          <a:lnRef idx="0">
            <a:scrgbClr r="0" g="0" b="0"/>
          </a:lnRef>
          <a:fillRef idx="0">
            <a:scrgbClr r="0" g="0" b="0"/>
          </a:fillRef>
          <a:effectRef idx="0">
            <a:scrgbClr r="0" g="0" b="0"/>
          </a:effectRef>
          <a:fontRef idx="minor"/>
        </p:style>
        <p:txBody>
          <a:bodyPr wrap="square" lIns="0" tIns="6840" rIns="0" bIns="0" anchor="t">
            <a:spAutoFit/>
          </a:bodyPr>
          <a:lstStyle/>
          <a:p>
            <a:pPr marL="38160">
              <a:lnSpc>
                <a:spcPct val="102000"/>
              </a:lnSpc>
              <a:spcBef>
                <a:spcPts val="54"/>
              </a:spcBef>
            </a:pPr>
            <a:r>
              <a:rPr lang="en-US" sz="1050" b="1" spc="-12" dirty="0">
                <a:solidFill>
                  <a:srgbClr val="33258A"/>
                </a:solidFill>
                <a:latin typeface="Lato" panose="020F0502020204030203" pitchFamily="34" charset="0"/>
                <a:ea typeface="Lato" panose="020F0502020204030203" pitchFamily="34" charset="0"/>
                <a:cs typeface="Lato" panose="020F0502020204030203" pitchFamily="34" charset="0"/>
              </a:rPr>
              <a:t>Period: </a:t>
            </a:r>
            <a:r>
              <a:rPr lang="en-US" sz="1050" spc="-12" dirty="0">
                <a:highlight>
                  <a:srgbClr val="FFFF00"/>
                </a:highlight>
                <a:latin typeface="Lato" panose="020F0502020204030203" pitchFamily="34" charset="0"/>
                <a:ea typeface="Lato" panose="020F0502020204030203" pitchFamily="34" charset="0"/>
                <a:cs typeface="Lato" panose="020F0502020204030203" pitchFamily="34" charset="0"/>
              </a:rPr>
              <a:t>April 2024 - May 2025</a:t>
            </a:r>
            <a:endParaRPr lang="en-US" sz="1050" strike="noStrike" spc="-1" dirty="0">
              <a:highlight>
                <a:srgbClr val="FFFF00"/>
              </a:highlight>
              <a:latin typeface="Lato" panose="020F0502020204030203" pitchFamily="34" charset="0"/>
              <a:ea typeface="Lato" panose="020F0502020204030203" pitchFamily="34" charset="0"/>
              <a:cs typeface="Lato" panose="020F0502020204030203" pitchFamily="34" charset="0"/>
            </a:endParaRPr>
          </a:p>
          <a:p>
            <a:pPr marL="38160">
              <a:lnSpc>
                <a:spcPct val="102000"/>
              </a:lnSpc>
              <a:spcBef>
                <a:spcPts val="54"/>
              </a:spcBef>
            </a:pPr>
            <a:endParaRPr lang="en-GB" sz="1050" b="0" dirty="0">
              <a:effectLst/>
              <a:latin typeface="Lato" panose="020F0502020204030203" pitchFamily="34" charset="0"/>
              <a:ea typeface="Lato" panose="020F0502020204030203" pitchFamily="34" charset="0"/>
              <a:cs typeface="Lato" panose="020F0502020204030203" pitchFamily="34" charset="0"/>
            </a:endParaRPr>
          </a:p>
          <a:p>
            <a:pPr marL="38160">
              <a:lnSpc>
                <a:spcPct val="102000"/>
              </a:lnSpc>
              <a:spcBef>
                <a:spcPts val="54"/>
              </a:spcBef>
            </a:pPr>
            <a:r>
              <a:rPr lang="en-GB" sz="1050" b="0" dirty="0">
                <a:effectLst/>
                <a:latin typeface="Lato" panose="020F0502020204030203" pitchFamily="34" charset="0"/>
                <a:ea typeface="Lato" panose="020F0502020204030203" pitchFamily="34" charset="0"/>
                <a:cs typeface="Lato" panose="020F0502020204030203" pitchFamily="34" charset="0"/>
              </a:rPr>
              <a:t>Provide a </a:t>
            </a:r>
            <a:r>
              <a:rPr lang="en-GB" sz="1050" b="1" dirty="0">
                <a:effectLst/>
                <a:latin typeface="Lato" panose="020F0502020204030203" pitchFamily="34" charset="0"/>
                <a:ea typeface="Lato" panose="020F0502020204030203" pitchFamily="34" charset="0"/>
                <a:cs typeface="Lato" panose="020F0502020204030203" pitchFamily="34" charset="0"/>
              </a:rPr>
              <a:t>concise</a:t>
            </a:r>
            <a:r>
              <a:rPr lang="en-GB" sz="1050" b="0" dirty="0">
                <a:effectLst/>
                <a:latin typeface="Lato" panose="020F0502020204030203" pitchFamily="34" charset="0"/>
                <a:ea typeface="Lato" panose="020F0502020204030203" pitchFamily="34" charset="0"/>
                <a:cs typeface="Lato" panose="020F0502020204030203" pitchFamily="34" charset="0"/>
              </a:rPr>
              <a:t> overview of the first research activities you have undertaken. Try to keep each research activity on one slide.</a:t>
            </a:r>
          </a:p>
          <a:p>
            <a:pPr marL="38160">
              <a:lnSpc>
                <a:spcPct val="102000"/>
              </a:lnSpc>
              <a:spcBef>
                <a:spcPts val="54"/>
              </a:spcBef>
            </a:pPr>
            <a:r>
              <a:rPr lang="en-GB" sz="1050" b="0" strike="noStrike" spc="-1" dirty="0">
                <a:solidFill>
                  <a:srgbClr val="000000"/>
                </a:solidFill>
                <a:latin typeface="Lato" panose="020F0502020204030203" pitchFamily="34" charset="0"/>
                <a:ea typeface="Lato" panose="020F0502020204030203" pitchFamily="34" charset="0"/>
                <a:cs typeface="Lato" panose="020F0502020204030203" pitchFamily="34" charset="0"/>
              </a:rPr>
              <a:t>If any papers have been written related to these activities, include them below.</a:t>
            </a:r>
          </a:p>
          <a:p>
            <a:pPr marL="38160">
              <a:lnSpc>
                <a:spcPct val="102000"/>
              </a:lnSpc>
              <a:spcBef>
                <a:spcPts val="54"/>
              </a:spcBef>
            </a:pPr>
            <a:endParaRPr lang="en-US" sz="1050" b="0" strike="noStrike" spc="-1" dirty="0">
              <a:solidFill>
                <a:srgbClr val="000000"/>
              </a:solidFill>
              <a:latin typeface="Lato" panose="020F0502020204030203" pitchFamily="34" charset="0"/>
              <a:ea typeface="Lato" panose="020F0502020204030203" pitchFamily="34" charset="0"/>
              <a:cs typeface="Lato" panose="020F0502020204030203" pitchFamily="34" charset="0"/>
            </a:endParaRPr>
          </a:p>
        </p:txBody>
      </p:sp>
      <p:pic>
        <p:nvPicPr>
          <p:cNvPr id="2" name="Immagine 1">
            <a:extLst>
              <a:ext uri="{FF2B5EF4-FFF2-40B4-BE49-F238E27FC236}">
                <a16:creationId xmlns:a16="http://schemas.microsoft.com/office/drawing/2014/main" id="{6878EBBE-D1BA-4999-908F-D94EA325E85C}"/>
              </a:ext>
            </a:extLst>
          </p:cNvPr>
          <p:cNvPicPr>
            <a:picLocks noChangeAspect="1"/>
          </p:cNvPicPr>
          <p:nvPr/>
        </p:nvPicPr>
        <p:blipFill>
          <a:blip r:embed="rId2"/>
          <a:stretch>
            <a:fillRect/>
          </a:stretch>
        </p:blipFill>
        <p:spPr>
          <a:xfrm>
            <a:off x="2884795" y="653761"/>
            <a:ext cx="1435176" cy="1586006"/>
          </a:xfrm>
          <a:prstGeom prst="rect">
            <a:avLst/>
          </a:prstGeom>
        </p:spPr>
      </p:pic>
      <p:sp>
        <p:nvSpPr>
          <p:cNvPr id="3" name="object 3">
            <a:extLst>
              <a:ext uri="{FF2B5EF4-FFF2-40B4-BE49-F238E27FC236}">
                <a16:creationId xmlns:a16="http://schemas.microsoft.com/office/drawing/2014/main" id="{8FAE4E61-6FB9-AB35-E80E-9F8C79180914}"/>
              </a:ext>
            </a:extLst>
          </p:cNvPr>
          <p:cNvSpPr/>
          <p:nvPr/>
        </p:nvSpPr>
        <p:spPr>
          <a:xfrm>
            <a:off x="321838" y="2412813"/>
            <a:ext cx="3998133" cy="761857"/>
          </a:xfrm>
          <a:prstGeom prst="rect">
            <a:avLst/>
          </a:prstGeom>
          <a:noFill/>
          <a:ln w="0">
            <a:noFill/>
          </a:ln>
        </p:spPr>
        <p:style>
          <a:lnRef idx="0">
            <a:scrgbClr r="0" g="0" b="0"/>
          </a:lnRef>
          <a:fillRef idx="0">
            <a:scrgbClr r="0" g="0" b="0"/>
          </a:fillRef>
          <a:effectRef idx="0">
            <a:scrgbClr r="0" g="0" b="0"/>
          </a:effectRef>
          <a:fontRef idx="minor"/>
        </p:style>
        <p:txBody>
          <a:bodyPr wrap="square" lIns="0" tIns="6840" rIns="0" bIns="0" anchor="t">
            <a:spAutoFit/>
          </a:bodyPr>
          <a:lstStyle/>
          <a:p>
            <a:pPr marL="38160">
              <a:lnSpc>
                <a:spcPct val="102000"/>
              </a:lnSpc>
              <a:spcBef>
                <a:spcPts val="54"/>
              </a:spcBef>
            </a:pPr>
            <a:r>
              <a:rPr lang="en-US" sz="800" b="0" strike="noStrike" spc="-1" dirty="0">
                <a:solidFill>
                  <a:srgbClr val="000000"/>
                </a:solidFill>
                <a:latin typeface="Lato"/>
              </a:rPr>
              <a:t>Y. Yorozu, M. Hirano, K. Oka, and Y. Tagawa, “Electron spectroscopy studies on magneto-optical media and plastic substrate interface,” IEEE Transl. J. Japan, vol. 2, pp. 740–741, August 1987 [Digest 9th Annual Conf. Magnetics Japan, p. 301, 1982].</a:t>
            </a:r>
          </a:p>
          <a:p>
            <a:pPr marL="38160">
              <a:lnSpc>
                <a:spcPct val="102000"/>
              </a:lnSpc>
              <a:spcBef>
                <a:spcPts val="54"/>
              </a:spcBef>
            </a:pPr>
            <a:r>
              <a:rPr lang="en-US" sz="800" b="0" strike="noStrike" spc="-1" dirty="0">
                <a:solidFill>
                  <a:srgbClr val="000000"/>
                </a:solidFill>
                <a:latin typeface="Lato"/>
              </a:rPr>
              <a:t>J. Yamato, (2022, June). Recognizing human action in time-sequential images using hidden Markov model. In CVPR. (accepted and to appear)</a:t>
            </a:r>
          </a:p>
          <a:p>
            <a:pPr marL="38160">
              <a:lnSpc>
                <a:spcPct val="102000"/>
              </a:lnSpc>
              <a:spcBef>
                <a:spcPts val="54"/>
              </a:spcBef>
            </a:pPr>
            <a:endParaRPr lang="en-US" sz="700" b="0" strike="noStrike" spc="-1" dirty="0">
              <a:solidFill>
                <a:srgbClr val="000000"/>
              </a:solidFill>
              <a:latin typeface="Lato"/>
            </a:endParaRPr>
          </a:p>
        </p:txBody>
      </p:sp>
    </p:spTree>
    <p:extLst>
      <p:ext uri="{BB962C8B-B14F-4D97-AF65-F5344CB8AC3E}">
        <p14:creationId xmlns:p14="http://schemas.microsoft.com/office/powerpoint/2010/main" val="218077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95399" y="63720"/>
            <a:ext cx="4224571" cy="590040"/>
          </a:xfrm>
          <a:prstGeom prst="rect">
            <a:avLst/>
          </a:prstGeom>
          <a:noFill/>
          <a:ln w="0">
            <a:noFill/>
          </a:ln>
        </p:spPr>
        <p:txBody>
          <a:bodyPr lIns="0" tIns="12240" rIns="0" bIns="0" anchor="t">
            <a:noAutofit/>
          </a:bodyPr>
          <a:lstStyle/>
          <a:p>
            <a:pPr marL="12600" indent="0">
              <a:lnSpc>
                <a:spcPct val="100000"/>
              </a:lnSpc>
              <a:spcBef>
                <a:spcPts val="96"/>
              </a:spcBef>
              <a:buNone/>
            </a:pPr>
            <a:r>
              <a:rPr lang="en-GB" sz="1200" b="1" strike="noStrike" spc="-32" dirty="0">
                <a:solidFill>
                  <a:srgbClr val="000000"/>
                </a:solidFill>
                <a:highlight>
                  <a:srgbClr val="FFFF00"/>
                </a:highlight>
                <a:latin typeface="Lato Black"/>
              </a:rPr>
              <a:t>Title of the second completed research activity</a:t>
            </a:r>
            <a:endParaRPr lang="en-US" sz="1200" b="0" strike="noStrike" spc="-1" dirty="0">
              <a:solidFill>
                <a:srgbClr val="000000"/>
              </a:solidFill>
              <a:highlight>
                <a:srgbClr val="FFFF00"/>
              </a:highlight>
              <a:latin typeface="Lato Black"/>
            </a:endParaRPr>
          </a:p>
        </p:txBody>
      </p:sp>
      <p:sp>
        <p:nvSpPr>
          <p:cNvPr id="136" name="object 3"/>
          <p:cNvSpPr/>
          <p:nvPr/>
        </p:nvSpPr>
        <p:spPr>
          <a:xfrm>
            <a:off x="321839" y="653760"/>
            <a:ext cx="3998132" cy="679207"/>
          </a:xfrm>
          <a:prstGeom prst="rect">
            <a:avLst/>
          </a:prstGeom>
          <a:noFill/>
          <a:ln w="0">
            <a:noFill/>
          </a:ln>
        </p:spPr>
        <p:style>
          <a:lnRef idx="0">
            <a:scrgbClr r="0" g="0" b="0"/>
          </a:lnRef>
          <a:fillRef idx="0">
            <a:scrgbClr r="0" g="0" b="0"/>
          </a:fillRef>
          <a:effectRef idx="0">
            <a:scrgbClr r="0" g="0" b="0"/>
          </a:effectRef>
          <a:fontRef idx="minor"/>
        </p:style>
        <p:txBody>
          <a:bodyPr wrap="square" lIns="0" tIns="6840" rIns="0" bIns="0" anchor="t">
            <a:spAutoFit/>
          </a:bodyPr>
          <a:lstStyle/>
          <a:p>
            <a:pPr marL="38160">
              <a:lnSpc>
                <a:spcPct val="102000"/>
              </a:lnSpc>
              <a:spcBef>
                <a:spcPts val="54"/>
              </a:spcBef>
            </a:pPr>
            <a:r>
              <a:rPr lang="en-US" sz="1050" b="1" spc="-12" dirty="0">
                <a:solidFill>
                  <a:srgbClr val="33258A"/>
                </a:solidFill>
                <a:latin typeface="Lato" panose="020F0502020204030203" pitchFamily="34" charset="0"/>
                <a:ea typeface="Lato" panose="020F0502020204030203" pitchFamily="34" charset="0"/>
                <a:cs typeface="Lato" panose="020F0502020204030203" pitchFamily="34" charset="0"/>
              </a:rPr>
              <a:t>Period: </a:t>
            </a:r>
            <a:r>
              <a:rPr lang="en-US" sz="1050" spc="-12" dirty="0">
                <a:highlight>
                  <a:srgbClr val="FFFF00"/>
                </a:highlight>
                <a:latin typeface="Lato" panose="020F0502020204030203" pitchFamily="34" charset="0"/>
                <a:ea typeface="Lato" panose="020F0502020204030203" pitchFamily="34" charset="0"/>
                <a:cs typeface="Lato" panose="020F0502020204030203" pitchFamily="34" charset="0"/>
              </a:rPr>
              <a:t>April 2024 - May 2025</a:t>
            </a:r>
            <a:endParaRPr lang="en-US" sz="1050" strike="noStrike" spc="-1" dirty="0">
              <a:highlight>
                <a:srgbClr val="FFFF00"/>
              </a:highlight>
              <a:latin typeface="Lato" panose="020F0502020204030203" pitchFamily="34" charset="0"/>
              <a:ea typeface="Lato" panose="020F0502020204030203" pitchFamily="34" charset="0"/>
              <a:cs typeface="Lato" panose="020F0502020204030203" pitchFamily="34" charset="0"/>
            </a:endParaRPr>
          </a:p>
          <a:p>
            <a:pPr marL="38160">
              <a:lnSpc>
                <a:spcPct val="102000"/>
              </a:lnSpc>
              <a:spcBef>
                <a:spcPts val="54"/>
              </a:spcBef>
            </a:pPr>
            <a:endParaRPr lang="en-GB" sz="1050" b="0" dirty="0">
              <a:effectLst/>
              <a:latin typeface="Lato" panose="020F0502020204030203" pitchFamily="34" charset="0"/>
              <a:ea typeface="Lato" panose="020F0502020204030203" pitchFamily="34" charset="0"/>
              <a:cs typeface="Lato" panose="020F0502020204030203" pitchFamily="34" charset="0"/>
            </a:endParaRPr>
          </a:p>
          <a:p>
            <a:pPr marL="38160">
              <a:lnSpc>
                <a:spcPct val="102000"/>
              </a:lnSpc>
              <a:spcBef>
                <a:spcPts val="54"/>
              </a:spcBef>
            </a:pPr>
            <a:r>
              <a:rPr lang="en-GB" sz="1050" b="0" dirty="0">
                <a:effectLst/>
                <a:latin typeface="Lato" panose="020F0502020204030203" pitchFamily="34" charset="0"/>
                <a:ea typeface="Lato" panose="020F0502020204030203" pitchFamily="34" charset="0"/>
                <a:cs typeface="Lato" panose="020F0502020204030203" pitchFamily="34" charset="0"/>
              </a:rPr>
              <a:t>You can include as many additional slides as needed to cover your main research activities.</a:t>
            </a:r>
            <a:endParaRPr lang="en-US" sz="1050" b="0" strike="noStrike" spc="-1" dirty="0">
              <a:solidFill>
                <a:srgbClr val="000000"/>
              </a:solidFill>
              <a:latin typeface="Lato" panose="020F0502020204030203" pitchFamily="34" charset="0"/>
              <a:ea typeface="Lato" panose="020F0502020204030203" pitchFamily="34" charset="0"/>
              <a:cs typeface="Lato" panose="020F0502020204030203" pitchFamily="34" charset="0"/>
            </a:endParaRPr>
          </a:p>
        </p:txBody>
      </p:sp>
      <p:sp>
        <p:nvSpPr>
          <p:cNvPr id="3" name="object 3">
            <a:extLst>
              <a:ext uri="{FF2B5EF4-FFF2-40B4-BE49-F238E27FC236}">
                <a16:creationId xmlns:a16="http://schemas.microsoft.com/office/drawing/2014/main" id="{8FAE4E61-6FB9-AB35-E80E-9F8C79180914}"/>
              </a:ext>
            </a:extLst>
          </p:cNvPr>
          <p:cNvSpPr/>
          <p:nvPr/>
        </p:nvSpPr>
        <p:spPr>
          <a:xfrm>
            <a:off x="321838" y="2412813"/>
            <a:ext cx="3998133" cy="761857"/>
          </a:xfrm>
          <a:prstGeom prst="rect">
            <a:avLst/>
          </a:prstGeom>
          <a:noFill/>
          <a:ln w="0">
            <a:noFill/>
          </a:ln>
        </p:spPr>
        <p:style>
          <a:lnRef idx="0">
            <a:scrgbClr r="0" g="0" b="0"/>
          </a:lnRef>
          <a:fillRef idx="0">
            <a:scrgbClr r="0" g="0" b="0"/>
          </a:fillRef>
          <a:effectRef idx="0">
            <a:scrgbClr r="0" g="0" b="0"/>
          </a:effectRef>
          <a:fontRef idx="minor"/>
        </p:style>
        <p:txBody>
          <a:bodyPr wrap="square" lIns="0" tIns="6840" rIns="0" bIns="0" anchor="t">
            <a:spAutoFit/>
          </a:bodyPr>
          <a:lstStyle/>
          <a:p>
            <a:pPr marL="38160">
              <a:lnSpc>
                <a:spcPct val="102000"/>
              </a:lnSpc>
              <a:spcBef>
                <a:spcPts val="54"/>
              </a:spcBef>
            </a:pPr>
            <a:r>
              <a:rPr lang="en-US" sz="800" b="0" strike="noStrike" spc="-1" dirty="0">
                <a:solidFill>
                  <a:srgbClr val="000000"/>
                </a:solidFill>
                <a:latin typeface="Lato"/>
              </a:rPr>
              <a:t>Y. Yorozu, M. Hirano, K. Oka, and Y. Tagawa, “Electron spectroscopy studies on magneto-optical media and plastic substrate interface,” IEEE Transl. J. Japan, vol. 2, pp. 740–741, August 1987 [Digest 9th Annual Conf. Magnetics Japan, p. 301, 1982].</a:t>
            </a:r>
          </a:p>
          <a:p>
            <a:pPr marL="38160">
              <a:lnSpc>
                <a:spcPct val="102000"/>
              </a:lnSpc>
              <a:spcBef>
                <a:spcPts val="54"/>
              </a:spcBef>
            </a:pPr>
            <a:r>
              <a:rPr lang="en-US" sz="800" b="0" strike="noStrike" spc="-1" dirty="0">
                <a:solidFill>
                  <a:srgbClr val="000000"/>
                </a:solidFill>
                <a:latin typeface="Lato"/>
              </a:rPr>
              <a:t>J. Yamato, (2022, June). Recognizing human action in time-sequential images using hidden Markov model. In CVPR. (accepted and to appear)</a:t>
            </a:r>
          </a:p>
          <a:p>
            <a:pPr marL="38160">
              <a:lnSpc>
                <a:spcPct val="102000"/>
              </a:lnSpc>
              <a:spcBef>
                <a:spcPts val="54"/>
              </a:spcBef>
            </a:pPr>
            <a:endParaRPr lang="en-US" sz="700" b="0" strike="noStrike" spc="-1" dirty="0">
              <a:solidFill>
                <a:srgbClr val="000000"/>
              </a:solidFill>
              <a:latin typeface="Lato"/>
            </a:endParaRPr>
          </a:p>
        </p:txBody>
      </p:sp>
    </p:spTree>
    <p:extLst>
      <p:ext uri="{BB962C8B-B14F-4D97-AF65-F5344CB8AC3E}">
        <p14:creationId xmlns:p14="http://schemas.microsoft.com/office/powerpoint/2010/main" val="262200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95400" y="63720"/>
            <a:ext cx="1695034" cy="590040"/>
          </a:xfrm>
          <a:prstGeom prst="rect">
            <a:avLst/>
          </a:prstGeom>
          <a:noFill/>
          <a:ln w="0">
            <a:noFill/>
          </a:ln>
        </p:spPr>
        <p:txBody>
          <a:bodyPr lIns="0" tIns="12240" rIns="0" bIns="0" anchor="t">
            <a:noAutofit/>
          </a:bodyPr>
          <a:lstStyle/>
          <a:p>
            <a:pPr marL="12600" indent="0">
              <a:lnSpc>
                <a:spcPct val="100000"/>
              </a:lnSpc>
              <a:spcBef>
                <a:spcPts val="96"/>
              </a:spcBef>
              <a:buNone/>
            </a:pPr>
            <a:r>
              <a:rPr lang="en-US" sz="1200" b="0" strike="noStrike" dirty="0">
                <a:solidFill>
                  <a:srgbClr val="000000"/>
                </a:solidFill>
                <a:latin typeface="Lato Black"/>
              </a:rPr>
              <a:t>List of the publications</a:t>
            </a:r>
          </a:p>
        </p:txBody>
      </p:sp>
      <p:sp>
        <p:nvSpPr>
          <p:cNvPr id="145" name="PlaceHolder 2"/>
          <p:cNvSpPr>
            <a:spLocks noGrp="1"/>
          </p:cNvSpPr>
          <p:nvPr>
            <p:ph/>
          </p:nvPr>
        </p:nvSpPr>
        <p:spPr>
          <a:xfrm>
            <a:off x="347400" y="653760"/>
            <a:ext cx="3913200" cy="2170440"/>
          </a:xfrm>
          <a:prstGeom prst="rect">
            <a:avLst/>
          </a:prstGeom>
          <a:noFill/>
          <a:ln w="0">
            <a:noFill/>
          </a:ln>
        </p:spPr>
        <p:txBody>
          <a:bodyPr lIns="0" tIns="6840" rIns="0" bIns="0" anchor="t">
            <a:noAutofit/>
          </a:bodyPr>
          <a:lstStyle/>
          <a:p>
            <a:pPr marL="12600" indent="0">
              <a:lnSpc>
                <a:spcPct val="102000"/>
              </a:lnSpc>
              <a:spcBef>
                <a:spcPts val="54"/>
              </a:spcBef>
              <a:buNone/>
            </a:pPr>
            <a:r>
              <a:rPr lang="en-GB" sz="800" b="0" strike="noStrike" dirty="0">
                <a:solidFill>
                  <a:srgbClr val="000000"/>
                </a:solidFill>
                <a:highlight>
                  <a:srgbClr val="FFFF00"/>
                </a:highlight>
                <a:latin typeface="Lato"/>
              </a:rPr>
              <a:t>Insert the list of papers written during the Ph.D. program. If the paper is still not published indicate its status (e.g., submitted, under review, under 2nd review round, accepted to appear, etc.).</a:t>
            </a:r>
          </a:p>
          <a:p>
            <a:pPr marL="12600" indent="0">
              <a:lnSpc>
                <a:spcPct val="102000"/>
              </a:lnSpc>
              <a:spcBef>
                <a:spcPts val="54"/>
              </a:spcBef>
              <a:buNone/>
            </a:pPr>
            <a:endParaRPr lang="en-US" sz="800" b="0" strike="noStrike" dirty="0">
              <a:solidFill>
                <a:srgbClr val="000000"/>
              </a:solidFill>
              <a:latin typeface="Lato"/>
            </a:endParaRPr>
          </a:p>
          <a:p>
            <a:pPr marL="12600" indent="0">
              <a:lnSpc>
                <a:spcPct val="102000"/>
              </a:lnSpc>
              <a:spcBef>
                <a:spcPts val="54"/>
              </a:spcBef>
              <a:buNone/>
            </a:pPr>
            <a:r>
              <a:rPr lang="en-US" sz="800" b="1" strike="noStrike" dirty="0">
                <a:solidFill>
                  <a:srgbClr val="002060"/>
                </a:solidFill>
                <a:latin typeface="Lato"/>
              </a:rPr>
              <a:t>International Journal Articles</a:t>
            </a:r>
          </a:p>
          <a:p>
            <a:pPr marL="12600" indent="0">
              <a:lnSpc>
                <a:spcPct val="102000"/>
              </a:lnSpc>
              <a:spcBef>
                <a:spcPts val="54"/>
              </a:spcBef>
              <a:buNone/>
            </a:pPr>
            <a:r>
              <a:rPr lang="en-GB" sz="800" b="0" strike="noStrike" dirty="0">
                <a:solidFill>
                  <a:srgbClr val="000000"/>
                </a:solidFill>
                <a:latin typeface="Lato"/>
              </a:rPr>
              <a:t>[j1] A. Einstein, "On the movement of small particles suspended in stationary liquids required by the molecular kinetic theory of heat." Ann. d. Phys</a:t>
            </a:r>
            <a:r>
              <a:rPr lang="en-GB" sz="800" b="1" strike="noStrike" dirty="0">
                <a:solidFill>
                  <a:srgbClr val="000000"/>
                </a:solidFill>
                <a:latin typeface="Lato"/>
              </a:rPr>
              <a:t>. (under preparation)</a:t>
            </a:r>
          </a:p>
          <a:p>
            <a:pPr marL="12600" indent="0">
              <a:lnSpc>
                <a:spcPct val="102000"/>
              </a:lnSpc>
              <a:spcBef>
                <a:spcPts val="54"/>
              </a:spcBef>
              <a:buNone/>
            </a:pPr>
            <a:r>
              <a:rPr lang="en-GB" sz="800" b="0" strike="noStrike" dirty="0">
                <a:solidFill>
                  <a:srgbClr val="000000"/>
                </a:solidFill>
                <a:latin typeface="Lato"/>
              </a:rPr>
              <a:t>[j2] G. Eason, B. Noble, and I. N. Sneddon, “On certain integrals of Lipschitz-Hankel type involving products of Bessel functions,” Phil. Trans. Roy. Soc. London</a:t>
            </a:r>
            <a:r>
              <a:rPr lang="en-GB" sz="800" b="1" strike="noStrike" dirty="0">
                <a:solidFill>
                  <a:srgbClr val="000000"/>
                </a:solidFill>
                <a:latin typeface="Lato"/>
              </a:rPr>
              <a:t>, (submitted)</a:t>
            </a:r>
          </a:p>
          <a:p>
            <a:pPr marL="12600" indent="0">
              <a:lnSpc>
                <a:spcPct val="102000"/>
              </a:lnSpc>
              <a:spcBef>
                <a:spcPts val="54"/>
              </a:spcBef>
              <a:buNone/>
            </a:pPr>
            <a:endParaRPr lang="en-US" sz="800" b="0" strike="noStrike" dirty="0">
              <a:solidFill>
                <a:srgbClr val="000000"/>
              </a:solidFill>
              <a:latin typeface="Lato"/>
            </a:endParaRPr>
          </a:p>
          <a:p>
            <a:pPr marL="12600" indent="0">
              <a:lnSpc>
                <a:spcPct val="102000"/>
              </a:lnSpc>
              <a:spcBef>
                <a:spcPts val="54"/>
              </a:spcBef>
              <a:buNone/>
            </a:pPr>
            <a:r>
              <a:rPr lang="en-US" sz="800" b="1" strike="noStrike" dirty="0">
                <a:solidFill>
                  <a:srgbClr val="002060"/>
                </a:solidFill>
                <a:latin typeface="Lato"/>
              </a:rPr>
              <a:t>International Conference Proceedings</a:t>
            </a:r>
          </a:p>
          <a:p>
            <a:pPr marL="12600" indent="0">
              <a:lnSpc>
                <a:spcPct val="102000"/>
              </a:lnSpc>
              <a:spcBef>
                <a:spcPts val="54"/>
              </a:spcBef>
              <a:buNone/>
            </a:pPr>
            <a:r>
              <a:rPr lang="en-US" sz="800" b="0" strike="noStrike" dirty="0">
                <a:solidFill>
                  <a:srgbClr val="000000"/>
                </a:solidFill>
                <a:latin typeface="Lato"/>
              </a:rPr>
              <a:t>[c1] Y. Yorozu, M. Hirano, K. Oka, and Y. Tagawa, “Electron spectroscopy studies on magneto-optical media and plastic substrate interface,” IEEE Transl. J. Japan, vol. 2, pp. 740–741, August 1987 [Digest 9th Annual Conf. Magnetics Japan, p. 301, 1982]. </a:t>
            </a:r>
            <a:r>
              <a:rPr lang="en-US" sz="800" b="1" strike="noStrike" dirty="0">
                <a:solidFill>
                  <a:srgbClr val="000000"/>
                </a:solidFill>
                <a:latin typeface="Lato"/>
              </a:rPr>
              <a:t>(published) </a:t>
            </a:r>
          </a:p>
          <a:p>
            <a:pPr marL="12600" indent="0">
              <a:lnSpc>
                <a:spcPct val="102000"/>
              </a:lnSpc>
              <a:spcBef>
                <a:spcPts val="54"/>
              </a:spcBef>
              <a:buNone/>
            </a:pPr>
            <a:r>
              <a:rPr lang="en-US" sz="800" b="0" strike="noStrike" dirty="0">
                <a:solidFill>
                  <a:srgbClr val="000000"/>
                </a:solidFill>
                <a:latin typeface="Lato"/>
              </a:rPr>
              <a:t>[c2] J. Yamato, (2022, June). Recognizing human action in time-sequential images using hidden Markov model. In CVPR. </a:t>
            </a:r>
            <a:r>
              <a:rPr lang="en-US" sz="800" b="1" strike="noStrike" dirty="0">
                <a:solidFill>
                  <a:srgbClr val="000000"/>
                </a:solidFill>
                <a:latin typeface="Lato"/>
              </a:rPr>
              <a:t>(accepted and to appear)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95399" y="63720"/>
            <a:ext cx="4224571" cy="590040"/>
          </a:xfrm>
          <a:prstGeom prst="rect">
            <a:avLst/>
          </a:prstGeom>
          <a:noFill/>
          <a:ln w="0">
            <a:noFill/>
          </a:ln>
        </p:spPr>
        <p:txBody>
          <a:bodyPr lIns="0" tIns="12240" rIns="0" bIns="0" anchor="t">
            <a:noAutofit/>
          </a:bodyPr>
          <a:lstStyle/>
          <a:p>
            <a:pPr marL="12600" indent="0">
              <a:lnSpc>
                <a:spcPct val="100000"/>
              </a:lnSpc>
              <a:spcBef>
                <a:spcPts val="96"/>
              </a:spcBef>
              <a:buNone/>
            </a:pPr>
            <a:r>
              <a:rPr lang="en-GB" sz="1200" b="1" strike="noStrike" spc="-32" dirty="0">
                <a:solidFill>
                  <a:srgbClr val="000000"/>
                </a:solidFill>
                <a:latin typeface="Lato Black"/>
              </a:rPr>
              <a:t>Planned research activities</a:t>
            </a:r>
            <a:endParaRPr lang="en-US" sz="1200" b="0" strike="noStrike" spc="-1" dirty="0">
              <a:solidFill>
                <a:srgbClr val="000000"/>
              </a:solidFill>
              <a:latin typeface="Lato Black"/>
            </a:endParaRPr>
          </a:p>
        </p:txBody>
      </p:sp>
      <p:sp>
        <p:nvSpPr>
          <p:cNvPr id="136" name="object 3"/>
          <p:cNvSpPr/>
          <p:nvPr/>
        </p:nvSpPr>
        <p:spPr>
          <a:xfrm>
            <a:off x="321839" y="653760"/>
            <a:ext cx="3998131" cy="1884024"/>
          </a:xfrm>
          <a:prstGeom prst="rect">
            <a:avLst/>
          </a:prstGeom>
          <a:noFill/>
          <a:ln w="0">
            <a:noFill/>
          </a:ln>
        </p:spPr>
        <p:style>
          <a:lnRef idx="0">
            <a:scrgbClr r="0" g="0" b="0"/>
          </a:lnRef>
          <a:fillRef idx="0">
            <a:scrgbClr r="0" g="0" b="0"/>
          </a:fillRef>
          <a:effectRef idx="0">
            <a:scrgbClr r="0" g="0" b="0"/>
          </a:effectRef>
          <a:fontRef idx="minor"/>
        </p:style>
        <p:txBody>
          <a:bodyPr wrap="square" lIns="0" tIns="6840" rIns="0" bIns="0" anchor="t">
            <a:spAutoFit/>
          </a:bodyPr>
          <a:lstStyle/>
          <a:p>
            <a:pPr marL="38160">
              <a:lnSpc>
                <a:spcPct val="102000"/>
              </a:lnSpc>
              <a:spcBef>
                <a:spcPts val="54"/>
              </a:spcBef>
            </a:pPr>
            <a:r>
              <a:rPr lang="en-GB" sz="1050" b="0" dirty="0">
                <a:effectLst/>
                <a:latin typeface="Lato" panose="020F0502020204030203" pitchFamily="34" charset="0"/>
                <a:ea typeface="Lato" panose="020F0502020204030203" pitchFamily="34" charset="0"/>
                <a:cs typeface="Lato" panose="020F0502020204030203" pitchFamily="34" charset="0"/>
              </a:rPr>
              <a:t>Provide a </a:t>
            </a:r>
            <a:r>
              <a:rPr lang="en-GB" sz="1050" b="1" dirty="0">
                <a:effectLst/>
                <a:latin typeface="Lato" panose="020F0502020204030203" pitchFamily="34" charset="0"/>
                <a:ea typeface="Lato" panose="020F0502020204030203" pitchFamily="34" charset="0"/>
                <a:cs typeface="Lato" panose="020F0502020204030203" pitchFamily="34" charset="0"/>
              </a:rPr>
              <a:t>concise</a:t>
            </a:r>
            <a:r>
              <a:rPr lang="en-GB" sz="1050" b="0" dirty="0">
                <a:effectLst/>
                <a:latin typeface="Lato" panose="020F0502020204030203" pitchFamily="34" charset="0"/>
                <a:ea typeface="Lato" panose="020F0502020204030203" pitchFamily="34" charset="0"/>
                <a:cs typeface="Lato" panose="020F0502020204030203" pitchFamily="34" charset="0"/>
              </a:rPr>
              <a:t> overview of the research activities you have planned to carry out in the future. Try to keep all planned research activities on one slide.</a:t>
            </a:r>
          </a:p>
          <a:p>
            <a:pPr marL="209610" indent="-171450">
              <a:lnSpc>
                <a:spcPct val="102000"/>
              </a:lnSpc>
              <a:spcBef>
                <a:spcPts val="54"/>
              </a:spcBef>
              <a:buFont typeface="Arial" panose="020B0604020202020204" pitchFamily="34" charset="0"/>
              <a:buChar char="•"/>
            </a:pPr>
            <a:r>
              <a:rPr lang="en-US" sz="1050" b="1" spc="-12" dirty="0">
                <a:solidFill>
                  <a:srgbClr val="33258A"/>
                </a:solidFill>
                <a:highlight>
                  <a:srgbClr val="FFFF00"/>
                </a:highlight>
                <a:latin typeface="Lato" panose="020F0502020204030203" pitchFamily="34" charset="0"/>
                <a:ea typeface="Lato" panose="020F0502020204030203" pitchFamily="34" charset="0"/>
                <a:cs typeface="Lato" panose="020F0502020204030203" pitchFamily="34" charset="0"/>
              </a:rPr>
              <a:t>Title of the first planned research activity</a:t>
            </a:r>
            <a:endParaRPr lang="en-US" sz="1050" spc="-12" dirty="0">
              <a:highlight>
                <a:srgbClr val="FFFF00"/>
              </a:highlight>
              <a:latin typeface="Lato" panose="020F0502020204030203" pitchFamily="34" charset="0"/>
              <a:ea typeface="Lato" panose="020F0502020204030203" pitchFamily="34" charset="0"/>
              <a:cs typeface="Lato" panose="020F0502020204030203" pitchFamily="34" charset="0"/>
            </a:endParaRPr>
          </a:p>
          <a:p>
            <a:pPr marL="666810" lvl="1" indent="-171450">
              <a:lnSpc>
                <a:spcPct val="102000"/>
              </a:lnSpc>
              <a:spcBef>
                <a:spcPts val="54"/>
              </a:spcBef>
              <a:buFont typeface="Arial" panose="020B0604020202020204" pitchFamily="34" charset="0"/>
              <a:buChar char="•"/>
            </a:pPr>
            <a:r>
              <a:rPr lang="en-GB" sz="1050" spc="-12" dirty="0">
                <a:latin typeface="Lato" panose="020F0502020204030203" pitchFamily="34" charset="0"/>
                <a:ea typeface="Lato" panose="020F0502020204030203" pitchFamily="34" charset="0"/>
                <a:cs typeface="Lato" panose="020F0502020204030203" pitchFamily="34" charset="0"/>
              </a:rPr>
              <a:t>Provide brief details of the research activity, including the duration, collaborations, and international activities or company involvement.</a:t>
            </a:r>
          </a:p>
          <a:p>
            <a:pPr marL="209610" indent="-171450">
              <a:lnSpc>
                <a:spcPct val="102000"/>
              </a:lnSpc>
              <a:spcBef>
                <a:spcPts val="54"/>
              </a:spcBef>
              <a:buFont typeface="Arial" panose="020B0604020202020204" pitchFamily="34" charset="0"/>
              <a:buChar char="•"/>
            </a:pPr>
            <a:r>
              <a:rPr lang="en-US" sz="1050" b="1" spc="-12" dirty="0">
                <a:solidFill>
                  <a:srgbClr val="33258A"/>
                </a:solidFill>
                <a:highlight>
                  <a:srgbClr val="FFFF00"/>
                </a:highlight>
                <a:latin typeface="Lato" panose="020F0502020204030203" pitchFamily="34" charset="0"/>
                <a:ea typeface="Lato" panose="020F0502020204030203" pitchFamily="34" charset="0"/>
                <a:cs typeface="Lato" panose="020F0502020204030203" pitchFamily="34" charset="0"/>
              </a:rPr>
              <a:t>Title of the second planned research activity</a:t>
            </a:r>
            <a:endParaRPr lang="en-US" sz="1050" strike="noStrike" spc="-1" dirty="0">
              <a:highlight>
                <a:srgbClr val="FFFF00"/>
              </a:highlight>
              <a:latin typeface="Lato" panose="020F0502020204030203" pitchFamily="34" charset="0"/>
              <a:ea typeface="Lato" panose="020F0502020204030203" pitchFamily="34" charset="0"/>
              <a:cs typeface="Lato" panose="020F0502020204030203" pitchFamily="34" charset="0"/>
            </a:endParaRPr>
          </a:p>
          <a:p>
            <a:pPr marL="209610" indent="-171450">
              <a:lnSpc>
                <a:spcPct val="102000"/>
              </a:lnSpc>
              <a:spcBef>
                <a:spcPts val="54"/>
              </a:spcBef>
              <a:buFont typeface="Arial" panose="020B0604020202020204" pitchFamily="34" charset="0"/>
              <a:buChar char="•"/>
            </a:pPr>
            <a:endParaRPr lang="en-US" sz="1050" strike="noStrike" spc="-1" dirty="0">
              <a:highlight>
                <a:srgbClr val="FFFF00"/>
              </a:highlight>
              <a:latin typeface="Lato" panose="020F0502020204030203" pitchFamily="34" charset="0"/>
              <a:ea typeface="Lato" panose="020F0502020204030203" pitchFamily="34" charset="0"/>
              <a:cs typeface="Lato" panose="020F0502020204030203" pitchFamily="34" charset="0"/>
            </a:endParaRPr>
          </a:p>
          <a:p>
            <a:pPr marL="38160">
              <a:lnSpc>
                <a:spcPct val="102000"/>
              </a:lnSpc>
              <a:spcBef>
                <a:spcPts val="54"/>
              </a:spcBef>
            </a:pPr>
            <a:endParaRPr lang="en-GB" sz="1050" b="0" dirty="0">
              <a:effectLst/>
              <a:latin typeface="Lato" panose="020F0502020204030203" pitchFamily="34" charset="0"/>
              <a:ea typeface="Lato" panose="020F0502020204030203" pitchFamily="34" charset="0"/>
              <a:cs typeface="Lato" panose="020F0502020204030203" pitchFamily="34" charset="0"/>
            </a:endParaRPr>
          </a:p>
          <a:p>
            <a:pPr marL="38160">
              <a:lnSpc>
                <a:spcPct val="102000"/>
              </a:lnSpc>
              <a:spcBef>
                <a:spcPts val="54"/>
              </a:spcBef>
            </a:pPr>
            <a:endParaRPr lang="en-GB" sz="1050" b="0" dirty="0">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84896809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TotalTime>
  <Words>712</Words>
  <Application>Microsoft Office PowerPoint</Application>
  <PresentationFormat>Personalizzato</PresentationFormat>
  <Paragraphs>43</Paragraphs>
  <Slides>6</Slides>
  <Notes>0</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6</vt:i4>
      </vt:variant>
    </vt:vector>
  </HeadingPairs>
  <TitlesOfParts>
    <vt:vector size="15" baseType="lpstr">
      <vt:lpstr>Arial</vt:lpstr>
      <vt:lpstr>Calibri</vt:lpstr>
      <vt:lpstr>Lato</vt:lpstr>
      <vt:lpstr>Lato Black</vt:lpstr>
      <vt:lpstr>Symbol</vt:lpstr>
      <vt:lpstr>Times New Roman</vt:lpstr>
      <vt:lpstr>Wingdings</vt:lpstr>
      <vt:lpstr>Office Theme</vt:lpstr>
      <vt:lpstr>Office Theme</vt:lpstr>
      <vt:lpstr>Title of the research</vt:lpstr>
      <vt:lpstr>Description of the research program</vt:lpstr>
      <vt:lpstr>Title of the first completed research activity</vt:lpstr>
      <vt:lpstr>Title of the second completed research activity</vt:lpstr>
      <vt:lpstr>List of the publications</vt:lpstr>
      <vt:lpstr>Planned research activities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 Presentation Subtitle</dc:title>
  <dc:subject/>
  <dc:creator>Author1, Author2, Author3</dc:creator>
  <dc:description/>
  <cp:lastModifiedBy>Paolo Scarabaggio</cp:lastModifiedBy>
  <cp:revision>5</cp:revision>
  <dcterms:created xsi:type="dcterms:W3CDTF">2024-08-22T11:18:04Z</dcterms:created>
  <dcterms:modified xsi:type="dcterms:W3CDTF">2024-10-10T12:02:42Z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2024-08-22T00:00:00Z</vt:filetime>
  </property>
  <property fmtid="{D5CDD505-2E9C-101B-9397-08002B2CF9AE}" pid="3" name="Creator">
    <vt:lpwstr>LaTeX with Beamer class</vt:lpwstr>
  </property>
  <property fmtid="{D5CDD505-2E9C-101B-9397-08002B2CF9AE}" pid="4" name="LastSaved">
    <vt:filetime>2024-08-22T00:00:00Z</vt:filetime>
  </property>
  <property fmtid="{D5CDD505-2E9C-101B-9397-08002B2CF9AE}" pid="5" name="PTEX.Fullbanner">
    <vt:lpwstr>This is pdfTeX, Version 3.141592653-2.6-1.40.26 (TeX Live 2024) kpathsea version 6.4.0</vt:lpwstr>
  </property>
  <property fmtid="{D5CDD505-2E9C-101B-9397-08002B2CF9AE}" pid="6" name="PresentationFormat">
    <vt:lpwstr>On-screen Show (4:3)</vt:lpwstr>
  </property>
  <property fmtid="{D5CDD505-2E9C-101B-9397-08002B2CF9AE}" pid="7" name="Producer">
    <vt:lpwstr>pdfTeX-1.40.26</vt:lpwstr>
  </property>
</Properties>
</file>